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378" r:id="rId2"/>
    <p:sldId id="379" r:id="rId3"/>
    <p:sldId id="380" r:id="rId4"/>
    <p:sldId id="466" r:id="rId5"/>
    <p:sldId id="467" r:id="rId6"/>
    <p:sldId id="468" r:id="rId7"/>
    <p:sldId id="469" r:id="rId8"/>
    <p:sldId id="470" r:id="rId9"/>
    <p:sldId id="471" r:id="rId10"/>
    <p:sldId id="472" r:id="rId11"/>
    <p:sldId id="473" r:id="rId12"/>
    <p:sldId id="474" r:id="rId13"/>
    <p:sldId id="465" r:id="rId14"/>
  </p:sldIdLst>
  <p:sldSz cx="9144000" cy="6858000" type="screen4x3"/>
  <p:notesSz cx="6858000" cy="9144000"/>
  <p:defaultTextStyle>
    <a:defPPr>
      <a:defRPr lang="zh-CN"/>
    </a:defPPr>
    <a:lvl1pPr algn="l" rtl="0" eaLnBrk="0" fontAlgn="base" hangingPunct="0">
      <a:spcBef>
        <a:spcPct val="0"/>
      </a:spcBef>
      <a:spcAft>
        <a:spcPct val="0"/>
      </a:spcAft>
      <a:defRPr kern="1200">
        <a:solidFill>
          <a:schemeClr val="tx1"/>
        </a:solidFill>
        <a:latin typeface="Arial" pitchFamily="34" charset="0"/>
        <a:ea typeface="黑体" pitchFamily="49" charset="-122"/>
        <a:cs typeface="+mn-cs"/>
      </a:defRPr>
    </a:lvl1pPr>
    <a:lvl2pPr marL="457200" algn="l" rtl="0" eaLnBrk="0" fontAlgn="base" hangingPunct="0">
      <a:spcBef>
        <a:spcPct val="0"/>
      </a:spcBef>
      <a:spcAft>
        <a:spcPct val="0"/>
      </a:spcAft>
      <a:defRPr kern="1200">
        <a:solidFill>
          <a:schemeClr val="tx1"/>
        </a:solidFill>
        <a:latin typeface="Arial" pitchFamily="34" charset="0"/>
        <a:ea typeface="黑体" pitchFamily="49" charset="-122"/>
        <a:cs typeface="+mn-cs"/>
      </a:defRPr>
    </a:lvl2pPr>
    <a:lvl3pPr marL="914400" algn="l" rtl="0" eaLnBrk="0" fontAlgn="base" hangingPunct="0">
      <a:spcBef>
        <a:spcPct val="0"/>
      </a:spcBef>
      <a:spcAft>
        <a:spcPct val="0"/>
      </a:spcAft>
      <a:defRPr kern="1200">
        <a:solidFill>
          <a:schemeClr val="tx1"/>
        </a:solidFill>
        <a:latin typeface="Arial" pitchFamily="34" charset="0"/>
        <a:ea typeface="黑体" pitchFamily="49" charset="-122"/>
        <a:cs typeface="+mn-cs"/>
      </a:defRPr>
    </a:lvl3pPr>
    <a:lvl4pPr marL="1371600" algn="l" rtl="0" eaLnBrk="0" fontAlgn="base" hangingPunct="0">
      <a:spcBef>
        <a:spcPct val="0"/>
      </a:spcBef>
      <a:spcAft>
        <a:spcPct val="0"/>
      </a:spcAft>
      <a:defRPr kern="1200">
        <a:solidFill>
          <a:schemeClr val="tx1"/>
        </a:solidFill>
        <a:latin typeface="Arial" pitchFamily="34" charset="0"/>
        <a:ea typeface="黑体" pitchFamily="49" charset="-122"/>
        <a:cs typeface="+mn-cs"/>
      </a:defRPr>
    </a:lvl4pPr>
    <a:lvl5pPr marL="1828800" algn="l" rtl="0" eaLnBrk="0" fontAlgn="base" hangingPunct="0">
      <a:spcBef>
        <a:spcPct val="0"/>
      </a:spcBef>
      <a:spcAft>
        <a:spcPct val="0"/>
      </a:spcAft>
      <a:defRPr kern="1200">
        <a:solidFill>
          <a:schemeClr val="tx1"/>
        </a:solidFill>
        <a:latin typeface="Arial" pitchFamily="34" charset="0"/>
        <a:ea typeface="黑体" pitchFamily="49" charset="-122"/>
        <a:cs typeface="+mn-cs"/>
      </a:defRPr>
    </a:lvl5pPr>
    <a:lvl6pPr marL="2286000" algn="l" defTabSz="914400" rtl="0" eaLnBrk="1" latinLnBrk="0" hangingPunct="1">
      <a:defRPr kern="1200">
        <a:solidFill>
          <a:schemeClr val="tx1"/>
        </a:solidFill>
        <a:latin typeface="Arial" pitchFamily="34" charset="0"/>
        <a:ea typeface="黑体" pitchFamily="49" charset="-122"/>
        <a:cs typeface="+mn-cs"/>
      </a:defRPr>
    </a:lvl6pPr>
    <a:lvl7pPr marL="2743200" algn="l" defTabSz="914400" rtl="0" eaLnBrk="1" latinLnBrk="0" hangingPunct="1">
      <a:defRPr kern="1200">
        <a:solidFill>
          <a:schemeClr val="tx1"/>
        </a:solidFill>
        <a:latin typeface="Arial" pitchFamily="34" charset="0"/>
        <a:ea typeface="黑体" pitchFamily="49" charset="-122"/>
        <a:cs typeface="+mn-cs"/>
      </a:defRPr>
    </a:lvl7pPr>
    <a:lvl8pPr marL="3200400" algn="l" defTabSz="914400" rtl="0" eaLnBrk="1" latinLnBrk="0" hangingPunct="1">
      <a:defRPr kern="1200">
        <a:solidFill>
          <a:schemeClr val="tx1"/>
        </a:solidFill>
        <a:latin typeface="Arial" pitchFamily="34" charset="0"/>
        <a:ea typeface="黑体" pitchFamily="49" charset="-122"/>
        <a:cs typeface="+mn-cs"/>
      </a:defRPr>
    </a:lvl8pPr>
    <a:lvl9pPr marL="3657600" algn="l" defTabSz="914400" rtl="0" eaLnBrk="1" latinLnBrk="0" hangingPunct="1">
      <a:defRPr kern="1200">
        <a:solidFill>
          <a:schemeClr val="tx1"/>
        </a:solidFill>
        <a:latin typeface="Arial" pitchFamily="34" charset="0"/>
        <a:ea typeface="黑体" pitchFamily="49"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clrMru>
    <a:srgbClr val="FF0000"/>
    <a:srgbClr val="000000"/>
    <a:srgbClr val="DDDDDD"/>
    <a:srgbClr val="EAEAEA"/>
    <a:srgbClr val="FFFFCC"/>
    <a:srgbClr val="0033CC"/>
    <a:srgbClr val="CCECFF"/>
    <a:srgbClr val="000066"/>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660"/>
  </p:normalViewPr>
  <p:slideViewPr>
    <p:cSldViewPr>
      <p:cViewPr varScale="1">
        <p:scale>
          <a:sx n="85" d="100"/>
          <a:sy n="85" d="100"/>
        </p:scale>
        <p:origin x="-930"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200">
                <a:ea typeface="宋体" panose="02010600030101010101" pitchFamily="2" charset="-122"/>
              </a:defRPr>
            </a:lvl1pPr>
          </a:lstStyle>
          <a:p>
            <a:pPr>
              <a:defRPr/>
            </a:pPr>
            <a:endParaRPr lang="en-US" altLang="zh-CN"/>
          </a:p>
        </p:txBody>
      </p:sp>
      <p:sp>
        <p:nvSpPr>
          <p:cNvPr id="3075" name="Rectangle 3"/>
          <p:cNvSpPr>
            <a:spLocks noGrp="1" noChangeArrowheads="1"/>
          </p:cNvSpPr>
          <p:nvPr>
            <p:ph type="dt" idx="1"/>
          </p:nvPr>
        </p:nvSpPr>
        <p:spPr bwMode="auto">
          <a:xfrm>
            <a:off x="3884613"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200">
                <a:ea typeface="宋体" panose="02010600030101010101" pitchFamily="2" charset="-122"/>
              </a:defRPr>
            </a:lvl1pPr>
          </a:lstStyle>
          <a:p>
            <a:pPr>
              <a:defRPr/>
            </a:pPr>
            <a:endParaRPr lang="en-US" altLang="zh-CN"/>
          </a:p>
        </p:txBody>
      </p:sp>
      <p:sp>
        <p:nvSpPr>
          <p:cNvPr id="7066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685800" y="4343400"/>
            <a:ext cx="5486400" cy="4114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eaLnBrk="1" hangingPunct="1">
              <a:defRPr sz="1200">
                <a:ea typeface="宋体" panose="02010600030101010101" pitchFamily="2" charset="-122"/>
              </a:defRPr>
            </a:lvl1pPr>
          </a:lstStyle>
          <a:p>
            <a:pPr>
              <a:defRPr/>
            </a:pPr>
            <a:endParaRPr lang="en-US" altLang="zh-CN"/>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1" hangingPunct="1">
              <a:defRPr sz="1200">
                <a:ea typeface="宋体" pitchFamily="2" charset="-122"/>
              </a:defRPr>
            </a:lvl1pPr>
          </a:lstStyle>
          <a:p>
            <a:pPr>
              <a:defRPr/>
            </a:pPr>
            <a:fld id="{D3D6BF73-0E0C-451A-B3E0-9604FE35CAE5}" type="slidenum">
              <a:rPr lang="en-US" altLang="zh-CN"/>
              <a:pPr>
                <a:defRPr/>
              </a:pPr>
              <a:t>‹#›</a:t>
            </a:fld>
            <a:endParaRPr lang="en-US" altLang="zh-CN"/>
          </a:p>
        </p:txBody>
      </p:sp>
    </p:spTree>
    <p:extLst>
      <p:ext uri="{BB962C8B-B14F-4D97-AF65-F5344CB8AC3E}">
        <p14:creationId xmlns="" xmlns:p14="http://schemas.microsoft.com/office/powerpoint/2010/main" val="256830235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pPr>
              <a:defRPr/>
            </a:pPr>
            <a:fld id="{D3D6BF73-0E0C-451A-B3E0-9604FE35CAE5}" type="slidenum">
              <a:rPr lang="en-US" altLang="zh-CN" smtClean="0"/>
              <a:pPr>
                <a:defRPr/>
              </a:pPr>
              <a:t>1</a:t>
            </a:fld>
            <a:endParaRPr lang="en-US" altLang="zh-C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幻灯片图像占位符 1"/>
          <p:cNvSpPr>
            <a:spLocks noGrp="1" noRot="1" noChangeAspect="1" noTextEdit="1"/>
          </p:cNvSpPr>
          <p:nvPr>
            <p:ph type="sldImg"/>
          </p:nvPr>
        </p:nvSpPr>
        <p:spPr>
          <a:ln/>
        </p:spPr>
      </p:sp>
      <p:sp>
        <p:nvSpPr>
          <p:cNvPr id="71683" name="备注占位符 2"/>
          <p:cNvSpPr>
            <a:spLocks noGrp="1"/>
          </p:cNvSpPr>
          <p:nvPr>
            <p:ph type="body" idx="1"/>
          </p:nvPr>
        </p:nvSpPr>
        <p:spPr>
          <a:noFill/>
        </p:spPr>
        <p:txBody>
          <a:bodyPr anchor="ctr"/>
          <a:lstStyle/>
          <a:p>
            <a:endParaRPr lang="zh-CN" altLang="en-US" smtClean="0"/>
          </a:p>
        </p:txBody>
      </p:sp>
      <p:sp>
        <p:nvSpPr>
          <p:cNvPr id="71684" name="灯片编号占位符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buFont typeface="Arial" pitchFamily="34" charset="0"/>
              <a:buNone/>
            </a:pPr>
            <a:fld id="{5F01A44E-E7E3-42C7-8C87-280DA8955F50}" type="slidenum">
              <a:rPr lang="zh-CN" altLang="en-US" sz="1200">
                <a:ea typeface="宋体" pitchFamily="2" charset="-122"/>
              </a:rPr>
              <a:pPr algn="r">
                <a:buFont typeface="Arial" pitchFamily="34" charset="0"/>
                <a:buNone/>
              </a:pPr>
              <a:t>2</a:t>
            </a:fld>
            <a:endParaRPr lang="en-US" altLang="zh-CN" sz="1200">
              <a:ea typeface="宋体" pitchFamily="2" charset="-12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幻灯片图像占位符 1"/>
          <p:cNvSpPr>
            <a:spLocks noGrp="1" noRot="1" noChangeAspect="1" noTextEdit="1"/>
          </p:cNvSpPr>
          <p:nvPr>
            <p:ph type="sldImg"/>
          </p:nvPr>
        </p:nvSpPr>
        <p:spPr>
          <a:ln/>
        </p:spPr>
      </p:sp>
      <p:sp>
        <p:nvSpPr>
          <p:cNvPr id="72707" name="备注占位符 2"/>
          <p:cNvSpPr>
            <a:spLocks noGrp="1"/>
          </p:cNvSpPr>
          <p:nvPr>
            <p:ph type="body" idx="1"/>
          </p:nvPr>
        </p:nvSpPr>
        <p:spPr>
          <a:noFill/>
        </p:spPr>
        <p:txBody>
          <a:bodyPr anchor="ctr"/>
          <a:lstStyle/>
          <a:p>
            <a:endParaRPr lang="zh-CN" altLang="en-US" dirty="0" smtClean="0"/>
          </a:p>
        </p:txBody>
      </p:sp>
      <p:sp>
        <p:nvSpPr>
          <p:cNvPr id="72708" name="灯片编号占位符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buFont typeface="Arial" pitchFamily="34" charset="0"/>
              <a:buNone/>
            </a:pPr>
            <a:fld id="{25D4B06C-5906-49BB-ACA5-1A9BB2D03212}" type="slidenum">
              <a:rPr lang="zh-CN" altLang="en-US" sz="1200">
                <a:solidFill>
                  <a:srgbClr val="000000"/>
                </a:solidFill>
                <a:ea typeface="宋体" pitchFamily="2" charset="-122"/>
              </a:rPr>
              <a:pPr algn="r">
                <a:buFont typeface="Arial" pitchFamily="34" charset="0"/>
                <a:buNone/>
              </a:pPr>
              <a:t>3</a:t>
            </a:fld>
            <a:endParaRPr lang="en-US" altLang="zh-CN" sz="1200">
              <a:solidFill>
                <a:srgbClr val="000000"/>
              </a:solidFill>
              <a:ea typeface="宋体" pitchFamily="2"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3" name="Rectangle 2"/>
          <p:cNvSpPr>
            <a:spLocks noChangeArrowheads="1"/>
          </p:cNvSpPr>
          <p:nvPr/>
        </p:nvSpPr>
        <p:spPr bwMode="gray">
          <a:xfrm>
            <a:off x="8004175" y="0"/>
            <a:ext cx="1139825" cy="6858000"/>
          </a:xfrm>
          <a:prstGeom prst="rect">
            <a:avLst/>
          </a:prstGeom>
          <a:solidFill>
            <a:schemeClr val="bg2">
              <a:alpha val="39999"/>
            </a:schemeClr>
          </a:solidFill>
          <a:ln>
            <a:noFill/>
          </a:ln>
          <a:effectLst/>
          <a:extLst/>
        </p:spPr>
        <p:txBody>
          <a:bodyPr wrap="none" anchor="ctr"/>
          <a:lstStyle>
            <a:lvl1pPr>
              <a:defRPr>
                <a:solidFill>
                  <a:schemeClr val="tx1"/>
                </a:solidFill>
                <a:latin typeface="Arial" panose="020B0604020202020204" pitchFamily="34" charset="0"/>
                <a:ea typeface="黑体" panose="02010609060101010101" pitchFamily="49" charset="-122"/>
              </a:defRPr>
            </a:lvl1pPr>
            <a:lvl2pPr marL="742950" indent="-285750">
              <a:defRPr>
                <a:solidFill>
                  <a:schemeClr val="tx1"/>
                </a:solidFill>
                <a:latin typeface="Arial" panose="020B0604020202020204" pitchFamily="34" charset="0"/>
                <a:ea typeface="黑体" panose="02010609060101010101" pitchFamily="49" charset="-122"/>
              </a:defRPr>
            </a:lvl2pPr>
            <a:lvl3pPr marL="1143000" indent="-228600">
              <a:defRPr>
                <a:solidFill>
                  <a:schemeClr val="tx1"/>
                </a:solidFill>
                <a:latin typeface="Arial" panose="020B0604020202020204" pitchFamily="34" charset="0"/>
                <a:ea typeface="黑体" panose="02010609060101010101" pitchFamily="49" charset="-122"/>
              </a:defRPr>
            </a:lvl3pPr>
            <a:lvl4pPr marL="1600200" indent="-228600">
              <a:defRPr>
                <a:solidFill>
                  <a:schemeClr val="tx1"/>
                </a:solidFill>
                <a:latin typeface="Arial" panose="020B0604020202020204" pitchFamily="34" charset="0"/>
                <a:ea typeface="黑体" panose="02010609060101010101" pitchFamily="49" charset="-122"/>
              </a:defRPr>
            </a:lvl4pPr>
            <a:lvl5pPr marL="2057400" indent="-22860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defRPr/>
            </a:pPr>
            <a:endParaRPr lang="zh-CN" altLang="en-US" smtClean="0"/>
          </a:p>
        </p:txBody>
      </p:sp>
      <p:sp>
        <p:nvSpPr>
          <p:cNvPr id="4" name="Rectangle 3"/>
          <p:cNvSpPr>
            <a:spLocks noChangeArrowheads="1"/>
          </p:cNvSpPr>
          <p:nvPr/>
        </p:nvSpPr>
        <p:spPr bwMode="white">
          <a:xfrm>
            <a:off x="0" y="4638675"/>
            <a:ext cx="9144000" cy="2219325"/>
          </a:xfrm>
          <a:prstGeom prst="rect">
            <a:avLst/>
          </a:prstGeom>
          <a:solidFill>
            <a:schemeClr val="folHlink">
              <a:alpha val="30980"/>
            </a:schemeClr>
          </a:solidFill>
          <a:ln>
            <a:noFill/>
          </a:ln>
          <a:effectLst/>
          <a:extLst/>
        </p:spPr>
        <p:txBody>
          <a:bodyPr wrap="none" anchor="ctr"/>
          <a:lstStyle>
            <a:lvl1pPr>
              <a:defRPr>
                <a:solidFill>
                  <a:schemeClr val="tx1"/>
                </a:solidFill>
                <a:latin typeface="Arial" panose="020B0604020202020204" pitchFamily="34" charset="0"/>
                <a:ea typeface="黑体" panose="02010609060101010101" pitchFamily="49" charset="-122"/>
              </a:defRPr>
            </a:lvl1pPr>
            <a:lvl2pPr marL="742950" indent="-285750">
              <a:defRPr>
                <a:solidFill>
                  <a:schemeClr val="tx1"/>
                </a:solidFill>
                <a:latin typeface="Arial" panose="020B0604020202020204" pitchFamily="34" charset="0"/>
                <a:ea typeface="黑体" panose="02010609060101010101" pitchFamily="49" charset="-122"/>
              </a:defRPr>
            </a:lvl2pPr>
            <a:lvl3pPr marL="1143000" indent="-228600">
              <a:defRPr>
                <a:solidFill>
                  <a:schemeClr val="tx1"/>
                </a:solidFill>
                <a:latin typeface="Arial" panose="020B0604020202020204" pitchFamily="34" charset="0"/>
                <a:ea typeface="黑体" panose="02010609060101010101" pitchFamily="49" charset="-122"/>
              </a:defRPr>
            </a:lvl3pPr>
            <a:lvl4pPr marL="1600200" indent="-228600">
              <a:defRPr>
                <a:solidFill>
                  <a:schemeClr val="tx1"/>
                </a:solidFill>
                <a:latin typeface="Arial" panose="020B0604020202020204" pitchFamily="34" charset="0"/>
                <a:ea typeface="黑体" panose="02010609060101010101" pitchFamily="49" charset="-122"/>
              </a:defRPr>
            </a:lvl4pPr>
            <a:lvl5pPr marL="2057400" indent="-22860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defRPr/>
            </a:pPr>
            <a:endParaRPr lang="zh-CN" altLang="en-US" smtClean="0"/>
          </a:p>
        </p:txBody>
      </p:sp>
      <p:sp>
        <p:nvSpPr>
          <p:cNvPr id="5" name="AutoShape 6"/>
          <p:cNvSpPr>
            <a:spLocks noChangeArrowheads="1"/>
          </p:cNvSpPr>
          <p:nvPr/>
        </p:nvSpPr>
        <p:spPr bwMode="gray">
          <a:xfrm>
            <a:off x="7696200" y="5943600"/>
            <a:ext cx="609600" cy="533400"/>
          </a:xfrm>
          <a:prstGeom prst="hexagon">
            <a:avLst>
              <a:gd name="adj" fmla="val 28571"/>
              <a:gd name="vf" fmla="val 115470"/>
            </a:avLst>
          </a:prstGeom>
          <a:solidFill>
            <a:schemeClr val="tx2"/>
          </a:solidFill>
          <a:ln>
            <a:noFill/>
          </a:ln>
          <a:effectLst/>
          <a:extLst/>
        </p:spPr>
        <p:txBody>
          <a:bodyPr wrap="none" anchor="ctr"/>
          <a:lstStyle>
            <a:lvl1pPr>
              <a:defRPr>
                <a:solidFill>
                  <a:schemeClr val="tx1"/>
                </a:solidFill>
                <a:latin typeface="Arial" panose="020B0604020202020204" pitchFamily="34" charset="0"/>
                <a:ea typeface="黑体" panose="02010609060101010101" pitchFamily="49" charset="-122"/>
              </a:defRPr>
            </a:lvl1pPr>
            <a:lvl2pPr marL="742950" indent="-285750">
              <a:defRPr>
                <a:solidFill>
                  <a:schemeClr val="tx1"/>
                </a:solidFill>
                <a:latin typeface="Arial" panose="020B0604020202020204" pitchFamily="34" charset="0"/>
                <a:ea typeface="黑体" panose="02010609060101010101" pitchFamily="49" charset="-122"/>
              </a:defRPr>
            </a:lvl2pPr>
            <a:lvl3pPr marL="1143000" indent="-228600">
              <a:defRPr>
                <a:solidFill>
                  <a:schemeClr val="tx1"/>
                </a:solidFill>
                <a:latin typeface="Arial" panose="020B0604020202020204" pitchFamily="34" charset="0"/>
                <a:ea typeface="黑体" panose="02010609060101010101" pitchFamily="49" charset="-122"/>
              </a:defRPr>
            </a:lvl3pPr>
            <a:lvl4pPr marL="1600200" indent="-228600">
              <a:defRPr>
                <a:solidFill>
                  <a:schemeClr val="tx1"/>
                </a:solidFill>
                <a:latin typeface="Arial" panose="020B0604020202020204" pitchFamily="34" charset="0"/>
                <a:ea typeface="黑体" panose="02010609060101010101" pitchFamily="49" charset="-122"/>
              </a:defRPr>
            </a:lvl4pPr>
            <a:lvl5pPr marL="2057400" indent="-22860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defRPr/>
            </a:pPr>
            <a:endParaRPr lang="zh-CN" altLang="en-US" smtClean="0"/>
          </a:p>
        </p:txBody>
      </p:sp>
      <p:sp>
        <p:nvSpPr>
          <p:cNvPr id="6" name="AutoShape 7"/>
          <p:cNvSpPr>
            <a:spLocks noChangeArrowheads="1"/>
          </p:cNvSpPr>
          <p:nvPr/>
        </p:nvSpPr>
        <p:spPr bwMode="gray">
          <a:xfrm>
            <a:off x="8229600" y="5638800"/>
            <a:ext cx="609600" cy="533400"/>
          </a:xfrm>
          <a:prstGeom prst="hexagon">
            <a:avLst>
              <a:gd name="adj" fmla="val 28571"/>
              <a:gd name="vf" fmla="val 115470"/>
            </a:avLst>
          </a:prstGeom>
          <a:solidFill>
            <a:schemeClr val="tx2"/>
          </a:solidFill>
          <a:ln>
            <a:noFill/>
          </a:ln>
          <a:effectLst/>
          <a:extLst/>
        </p:spPr>
        <p:txBody>
          <a:bodyPr wrap="none" anchor="ctr"/>
          <a:lstStyle>
            <a:lvl1pPr>
              <a:defRPr>
                <a:solidFill>
                  <a:schemeClr val="tx1"/>
                </a:solidFill>
                <a:latin typeface="Arial" panose="020B0604020202020204" pitchFamily="34" charset="0"/>
                <a:ea typeface="黑体" panose="02010609060101010101" pitchFamily="49" charset="-122"/>
              </a:defRPr>
            </a:lvl1pPr>
            <a:lvl2pPr marL="742950" indent="-285750">
              <a:defRPr>
                <a:solidFill>
                  <a:schemeClr val="tx1"/>
                </a:solidFill>
                <a:latin typeface="Arial" panose="020B0604020202020204" pitchFamily="34" charset="0"/>
                <a:ea typeface="黑体" panose="02010609060101010101" pitchFamily="49" charset="-122"/>
              </a:defRPr>
            </a:lvl2pPr>
            <a:lvl3pPr marL="1143000" indent="-228600">
              <a:defRPr>
                <a:solidFill>
                  <a:schemeClr val="tx1"/>
                </a:solidFill>
                <a:latin typeface="Arial" panose="020B0604020202020204" pitchFamily="34" charset="0"/>
                <a:ea typeface="黑体" panose="02010609060101010101" pitchFamily="49" charset="-122"/>
              </a:defRPr>
            </a:lvl3pPr>
            <a:lvl4pPr marL="1600200" indent="-228600">
              <a:defRPr>
                <a:solidFill>
                  <a:schemeClr val="tx1"/>
                </a:solidFill>
                <a:latin typeface="Arial" panose="020B0604020202020204" pitchFamily="34" charset="0"/>
                <a:ea typeface="黑体" panose="02010609060101010101" pitchFamily="49" charset="-122"/>
              </a:defRPr>
            </a:lvl4pPr>
            <a:lvl5pPr marL="2057400" indent="-22860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defRPr/>
            </a:pPr>
            <a:endParaRPr lang="zh-CN" altLang="en-US" smtClean="0"/>
          </a:p>
        </p:txBody>
      </p:sp>
      <p:sp>
        <p:nvSpPr>
          <p:cNvPr id="7" name="AutoShape 8"/>
          <p:cNvSpPr>
            <a:spLocks noChangeArrowheads="1"/>
          </p:cNvSpPr>
          <p:nvPr/>
        </p:nvSpPr>
        <p:spPr bwMode="gray">
          <a:xfrm>
            <a:off x="8220075" y="6229350"/>
            <a:ext cx="609600" cy="533400"/>
          </a:xfrm>
          <a:prstGeom prst="hexagon">
            <a:avLst>
              <a:gd name="adj" fmla="val 28571"/>
              <a:gd name="vf" fmla="val 115470"/>
            </a:avLst>
          </a:prstGeom>
          <a:solidFill>
            <a:schemeClr val="tx2"/>
          </a:solidFill>
          <a:ln>
            <a:noFill/>
          </a:ln>
          <a:effectLst/>
          <a:extLst/>
        </p:spPr>
        <p:txBody>
          <a:bodyPr wrap="none" anchor="ctr"/>
          <a:lstStyle>
            <a:lvl1pPr>
              <a:defRPr>
                <a:solidFill>
                  <a:schemeClr val="tx1"/>
                </a:solidFill>
                <a:latin typeface="Arial" panose="020B0604020202020204" pitchFamily="34" charset="0"/>
                <a:ea typeface="黑体" panose="02010609060101010101" pitchFamily="49" charset="-122"/>
              </a:defRPr>
            </a:lvl1pPr>
            <a:lvl2pPr marL="742950" indent="-285750">
              <a:defRPr>
                <a:solidFill>
                  <a:schemeClr val="tx1"/>
                </a:solidFill>
                <a:latin typeface="Arial" panose="020B0604020202020204" pitchFamily="34" charset="0"/>
                <a:ea typeface="黑体" panose="02010609060101010101" pitchFamily="49" charset="-122"/>
              </a:defRPr>
            </a:lvl2pPr>
            <a:lvl3pPr marL="1143000" indent="-228600">
              <a:defRPr>
                <a:solidFill>
                  <a:schemeClr val="tx1"/>
                </a:solidFill>
                <a:latin typeface="Arial" panose="020B0604020202020204" pitchFamily="34" charset="0"/>
                <a:ea typeface="黑体" panose="02010609060101010101" pitchFamily="49" charset="-122"/>
              </a:defRPr>
            </a:lvl3pPr>
            <a:lvl4pPr marL="1600200" indent="-228600">
              <a:defRPr>
                <a:solidFill>
                  <a:schemeClr val="tx1"/>
                </a:solidFill>
                <a:latin typeface="Arial" panose="020B0604020202020204" pitchFamily="34" charset="0"/>
                <a:ea typeface="黑体" panose="02010609060101010101" pitchFamily="49" charset="-122"/>
              </a:defRPr>
            </a:lvl4pPr>
            <a:lvl5pPr marL="2057400" indent="-22860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defRPr/>
            </a:pPr>
            <a:endParaRPr lang="zh-CN" altLang="en-US" smtClean="0"/>
          </a:p>
        </p:txBody>
      </p:sp>
      <p:pic>
        <p:nvPicPr>
          <p:cNvPr id="8" name="Picture 9" descr="hebeu_logo_01"/>
          <p:cNvPicPr>
            <a:picLocks noChangeAspect="1" noChangeArrowheads="1"/>
          </p:cNvPicPr>
          <p:nvPr userDrawn="1"/>
        </p:nvPicPr>
        <p:blipFill>
          <a:blip r:embed="rId2" cstate="print">
            <a:clrChange>
              <a:clrFrom>
                <a:srgbClr val="FFFFFF"/>
              </a:clrFrom>
              <a:clrTo>
                <a:srgbClr val="FFFFFF">
                  <a:alpha val="0"/>
                </a:srgbClr>
              </a:clrTo>
            </a:clrChange>
          </a:blip>
          <a:srcRect r="70981"/>
          <a:stretch>
            <a:fillRect/>
          </a:stretch>
        </p:blipFill>
        <p:spPr bwMode="auto">
          <a:xfrm>
            <a:off x="0" y="0"/>
            <a:ext cx="1692275" cy="1562100"/>
          </a:xfrm>
          <a:prstGeom prst="rect">
            <a:avLst/>
          </a:prstGeom>
          <a:noFill/>
          <a:ln w="9525">
            <a:noFill/>
            <a:miter lim="800000"/>
            <a:headEnd/>
            <a:tailEnd/>
          </a:ln>
        </p:spPr>
      </p:pic>
      <p:sp>
        <p:nvSpPr>
          <p:cNvPr id="2057" name="Rectangle 9"/>
          <p:cNvSpPr>
            <a:spLocks noGrp="1" noChangeArrowheads="1"/>
          </p:cNvSpPr>
          <p:nvPr>
            <p:ph type="ctrTitle"/>
          </p:nvPr>
        </p:nvSpPr>
        <p:spPr bwMode="gray">
          <a:xfrm>
            <a:off x="1143000" y="990600"/>
            <a:ext cx="6705600" cy="1012825"/>
          </a:xfrm>
        </p:spPr>
        <p:txBody>
          <a:bodyPr/>
          <a:lstStyle>
            <a:lvl1pPr algn="ctr">
              <a:defRPr sz="3600" b="0">
                <a:solidFill>
                  <a:schemeClr val="tx2"/>
                </a:solidFill>
              </a:defRPr>
            </a:lvl1pPr>
          </a:lstStyle>
          <a:p>
            <a:pPr lvl="0"/>
            <a:r>
              <a:rPr lang="zh-CN" altLang="en-US" noProof="0" smtClean="0"/>
              <a:t>单击此处编辑母版标题样式</a:t>
            </a:r>
          </a:p>
        </p:txBody>
      </p:sp>
      <p:sp>
        <p:nvSpPr>
          <p:cNvPr id="9" name="Rectangle 10"/>
          <p:cNvSpPr>
            <a:spLocks noGrp="1" noChangeArrowheads="1"/>
          </p:cNvSpPr>
          <p:nvPr>
            <p:ph type="dt" sz="half" idx="10"/>
          </p:nvPr>
        </p:nvSpPr>
        <p:spPr>
          <a:xfrm>
            <a:off x="3352800" y="6553200"/>
            <a:ext cx="2133600" cy="152400"/>
          </a:xfrm>
        </p:spPr>
        <p:txBody>
          <a:bodyPr/>
          <a:lstStyle>
            <a:lvl1pPr algn="r">
              <a:defRPr sz="1000">
                <a:solidFill>
                  <a:schemeClr val="tx2"/>
                </a:solidFill>
                <a:latin typeface="Verdana" panose="020B0604030504040204" pitchFamily="34" charset="0"/>
              </a:defRPr>
            </a:lvl1pPr>
          </a:lstStyle>
          <a:p>
            <a:pPr>
              <a:defRPr/>
            </a:pPr>
            <a:endParaRPr lang="en-US" altLang="zh-CN"/>
          </a:p>
        </p:txBody>
      </p:sp>
      <p:sp>
        <p:nvSpPr>
          <p:cNvPr id="10" name="Rectangle 11"/>
          <p:cNvSpPr>
            <a:spLocks noGrp="1" noChangeArrowheads="1"/>
          </p:cNvSpPr>
          <p:nvPr>
            <p:ph type="ftr" sz="quarter" idx="11"/>
          </p:nvPr>
        </p:nvSpPr>
        <p:spPr bwMode="auto">
          <a:xfrm>
            <a:off x="304800" y="6477000"/>
            <a:ext cx="2590800" cy="228600"/>
          </a:xfrm>
          <a:prstGeom prst="rect">
            <a:avLst/>
          </a:prstGeom>
          <a:extLst/>
        </p:spPr>
        <p:txBody>
          <a:bodyPr vert="horz" wrap="square" lIns="91440" tIns="45720" rIns="91440" bIns="45720" numCol="1" anchor="t" anchorCtr="0" compatLnSpc="1">
            <a:prstTxWarp prst="textNoShape">
              <a:avLst/>
            </a:prstTxWarp>
          </a:bodyPr>
          <a:lstStyle>
            <a:lvl1pPr algn="ctr" eaLnBrk="1" hangingPunct="1">
              <a:defRPr sz="1200">
                <a:solidFill>
                  <a:schemeClr val="tx2"/>
                </a:solidFill>
                <a:ea typeface="宋体" panose="02010600030101010101" pitchFamily="2" charset="-122"/>
              </a:defRPr>
            </a:lvl1pPr>
          </a:lstStyle>
          <a:p>
            <a:pPr>
              <a:defRPr/>
            </a:pPr>
            <a:endParaRPr lang="zh-CN" altLang="zh-CN"/>
          </a:p>
        </p:txBody>
      </p:sp>
      <p:sp>
        <p:nvSpPr>
          <p:cNvPr id="11" name="Rectangle 12"/>
          <p:cNvSpPr>
            <a:spLocks noGrp="1" noChangeArrowheads="1"/>
          </p:cNvSpPr>
          <p:nvPr>
            <p:ph type="sldNum" sz="quarter" idx="12"/>
          </p:nvPr>
        </p:nvSpPr>
        <p:spPr>
          <a:xfrm>
            <a:off x="8210550" y="6467475"/>
            <a:ext cx="533400" cy="244475"/>
          </a:xfrm>
        </p:spPr>
        <p:txBody>
          <a:bodyPr/>
          <a:lstStyle>
            <a:lvl1pPr>
              <a:defRPr sz="1200">
                <a:latin typeface="Arial" pitchFamily="34" charset="0"/>
              </a:defRPr>
            </a:lvl1pPr>
          </a:lstStyle>
          <a:p>
            <a:pPr>
              <a:defRPr/>
            </a:pPr>
            <a:fld id="{BFF90B88-0BB3-40BF-A141-B62233B5DF63}" type="slidenum">
              <a:rPr lang="en-US" altLang="zh-CN"/>
              <a:pPr>
                <a:defRPr/>
              </a:pPr>
              <a:t>‹#›</a:t>
            </a:fld>
            <a:endParaRPr lang="en-US" altLang="zh-C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10"/>
          <p:cNvSpPr>
            <a:spLocks noGrp="1" noChangeArrowheads="1"/>
          </p:cNvSpPr>
          <p:nvPr>
            <p:ph type="dt" sz="half" idx="10"/>
          </p:nvPr>
        </p:nvSpPr>
        <p:spPr>
          <a:ln/>
        </p:spPr>
        <p:txBody>
          <a:bodyPr/>
          <a:lstStyle>
            <a:lvl1pPr>
              <a:defRPr/>
            </a:lvl1pPr>
          </a:lstStyle>
          <a:p>
            <a:pPr>
              <a:defRPr/>
            </a:pPr>
            <a:endParaRPr lang="zh-CN" altLang="zh-CN"/>
          </a:p>
        </p:txBody>
      </p:sp>
      <p:sp>
        <p:nvSpPr>
          <p:cNvPr id="5" name="Rectangle 11"/>
          <p:cNvSpPr>
            <a:spLocks noGrp="1" noChangeArrowheads="1"/>
          </p:cNvSpPr>
          <p:nvPr>
            <p:ph type="sldNum" sz="quarter" idx="11"/>
          </p:nvPr>
        </p:nvSpPr>
        <p:spPr>
          <a:ln/>
        </p:spPr>
        <p:txBody>
          <a:bodyPr/>
          <a:lstStyle>
            <a:lvl1pPr>
              <a:defRPr/>
            </a:lvl1pPr>
          </a:lstStyle>
          <a:p>
            <a:pPr>
              <a:defRPr/>
            </a:pPr>
            <a:fld id="{8452A0E4-C845-445B-A9F0-05653295010F}" type="slidenum">
              <a:rPr lang="en-US" altLang="zh-CN"/>
              <a:pPr>
                <a:defRPr/>
              </a:pPr>
              <a:t>‹#›</a:t>
            </a:fld>
            <a:endParaRPr lang="en-US" alt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53200" y="381000"/>
            <a:ext cx="1835150" cy="5943600"/>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1044575" y="381000"/>
            <a:ext cx="5356225" cy="5943600"/>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10"/>
          <p:cNvSpPr>
            <a:spLocks noGrp="1" noChangeArrowheads="1"/>
          </p:cNvSpPr>
          <p:nvPr>
            <p:ph type="dt" sz="half" idx="10"/>
          </p:nvPr>
        </p:nvSpPr>
        <p:spPr>
          <a:ln/>
        </p:spPr>
        <p:txBody>
          <a:bodyPr/>
          <a:lstStyle>
            <a:lvl1pPr>
              <a:defRPr/>
            </a:lvl1pPr>
          </a:lstStyle>
          <a:p>
            <a:pPr>
              <a:defRPr/>
            </a:pPr>
            <a:endParaRPr lang="zh-CN" altLang="zh-CN"/>
          </a:p>
        </p:txBody>
      </p:sp>
      <p:sp>
        <p:nvSpPr>
          <p:cNvPr id="5" name="Rectangle 11"/>
          <p:cNvSpPr>
            <a:spLocks noGrp="1" noChangeArrowheads="1"/>
          </p:cNvSpPr>
          <p:nvPr>
            <p:ph type="sldNum" sz="quarter" idx="11"/>
          </p:nvPr>
        </p:nvSpPr>
        <p:spPr>
          <a:ln/>
        </p:spPr>
        <p:txBody>
          <a:bodyPr/>
          <a:lstStyle>
            <a:lvl1pPr>
              <a:defRPr/>
            </a:lvl1pPr>
          </a:lstStyle>
          <a:p>
            <a:pPr>
              <a:defRPr/>
            </a:pPr>
            <a:fld id="{C586CAB5-77C0-49BE-8CEE-A028A9554A3D}" type="slidenum">
              <a:rPr lang="en-US" altLang="zh-CN"/>
              <a:pPr>
                <a:defRPr/>
              </a:pPr>
              <a:t>‹#›</a:t>
            </a:fld>
            <a:endParaRPr lang="en-US" altLang="zh-CN"/>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标题，文本与两项内容">
    <p:spTree>
      <p:nvGrpSpPr>
        <p:cNvPr id="1" name=""/>
        <p:cNvGrpSpPr/>
        <p:nvPr/>
      </p:nvGrpSpPr>
      <p:grpSpPr>
        <a:xfrm>
          <a:off x="0" y="0"/>
          <a:ext cx="0" cy="0"/>
          <a:chOff x="0" y="0"/>
          <a:chExt cx="0" cy="0"/>
        </a:xfrm>
      </p:grpSpPr>
      <p:sp>
        <p:nvSpPr>
          <p:cNvPr id="2" name="标题 1"/>
          <p:cNvSpPr>
            <a:spLocks noGrp="1"/>
          </p:cNvSpPr>
          <p:nvPr>
            <p:ph type="title"/>
          </p:nvPr>
        </p:nvSpPr>
        <p:spPr>
          <a:xfrm>
            <a:off x="1143000" y="381000"/>
            <a:ext cx="6705600" cy="563563"/>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1044575" y="1076325"/>
            <a:ext cx="3595688" cy="5248275"/>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quarter" idx="2"/>
          </p:nvPr>
        </p:nvSpPr>
        <p:spPr>
          <a:xfrm>
            <a:off x="4792663" y="1076325"/>
            <a:ext cx="3595687" cy="25479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内容占位符 4"/>
          <p:cNvSpPr>
            <a:spLocks noGrp="1"/>
          </p:cNvSpPr>
          <p:nvPr>
            <p:ph sz="quarter" idx="3"/>
          </p:nvPr>
        </p:nvSpPr>
        <p:spPr>
          <a:xfrm>
            <a:off x="4792663" y="3776663"/>
            <a:ext cx="3595687" cy="2547937"/>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Rectangle 10"/>
          <p:cNvSpPr>
            <a:spLocks noGrp="1" noChangeArrowheads="1"/>
          </p:cNvSpPr>
          <p:nvPr>
            <p:ph type="dt" sz="half" idx="10"/>
          </p:nvPr>
        </p:nvSpPr>
        <p:spPr>
          <a:ln/>
        </p:spPr>
        <p:txBody>
          <a:bodyPr/>
          <a:lstStyle>
            <a:lvl1pPr>
              <a:defRPr/>
            </a:lvl1pPr>
          </a:lstStyle>
          <a:p>
            <a:pPr>
              <a:defRPr/>
            </a:pPr>
            <a:endParaRPr lang="zh-CN" altLang="zh-CN"/>
          </a:p>
        </p:txBody>
      </p:sp>
      <p:sp>
        <p:nvSpPr>
          <p:cNvPr id="7" name="Rectangle 11"/>
          <p:cNvSpPr>
            <a:spLocks noGrp="1" noChangeArrowheads="1"/>
          </p:cNvSpPr>
          <p:nvPr>
            <p:ph type="sldNum" sz="quarter" idx="11"/>
          </p:nvPr>
        </p:nvSpPr>
        <p:spPr>
          <a:ln/>
        </p:spPr>
        <p:txBody>
          <a:bodyPr/>
          <a:lstStyle>
            <a:lvl1pPr>
              <a:defRPr/>
            </a:lvl1pPr>
          </a:lstStyle>
          <a:p>
            <a:pPr>
              <a:defRPr/>
            </a:pPr>
            <a:fld id="{84430662-ABDC-4507-8F7F-5923B62624E1}" type="slidenum">
              <a:rPr lang="en-US" altLang="zh-CN"/>
              <a:pPr>
                <a:defRPr/>
              </a:pPr>
              <a:t>‹#›</a:t>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10"/>
          <p:cNvSpPr>
            <a:spLocks noGrp="1" noChangeArrowheads="1"/>
          </p:cNvSpPr>
          <p:nvPr>
            <p:ph type="dt" sz="half" idx="10"/>
          </p:nvPr>
        </p:nvSpPr>
        <p:spPr>
          <a:ln/>
        </p:spPr>
        <p:txBody>
          <a:bodyPr/>
          <a:lstStyle>
            <a:lvl1pPr>
              <a:defRPr/>
            </a:lvl1pPr>
          </a:lstStyle>
          <a:p>
            <a:pPr>
              <a:defRPr/>
            </a:pPr>
            <a:endParaRPr lang="zh-CN" altLang="zh-CN"/>
          </a:p>
        </p:txBody>
      </p:sp>
      <p:sp>
        <p:nvSpPr>
          <p:cNvPr id="5" name="Rectangle 11"/>
          <p:cNvSpPr>
            <a:spLocks noGrp="1" noChangeArrowheads="1"/>
          </p:cNvSpPr>
          <p:nvPr>
            <p:ph type="sldNum" sz="quarter" idx="11"/>
          </p:nvPr>
        </p:nvSpPr>
        <p:spPr>
          <a:ln/>
        </p:spPr>
        <p:txBody>
          <a:bodyPr/>
          <a:lstStyle>
            <a:lvl1pPr>
              <a:defRPr/>
            </a:lvl1pPr>
          </a:lstStyle>
          <a:p>
            <a:pPr>
              <a:defRPr/>
            </a:pPr>
            <a:fld id="{C288486F-6EFE-4E7F-A539-D911E4EA8B69}" type="slidenum">
              <a:rPr lang="en-US" altLang="zh-CN"/>
              <a:pPr>
                <a:defRPr/>
              </a:pPr>
              <a:t>‹#›</a:t>
            </a:fld>
            <a:endParaRPr lang="en-US" alt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zh-CN" altLang="en-US" smtClean="0"/>
              <a:t>单击此处编辑母版文本样式</a:t>
            </a:r>
          </a:p>
        </p:txBody>
      </p:sp>
      <p:sp>
        <p:nvSpPr>
          <p:cNvPr id="4" name="Rectangle 10"/>
          <p:cNvSpPr>
            <a:spLocks noGrp="1" noChangeArrowheads="1"/>
          </p:cNvSpPr>
          <p:nvPr>
            <p:ph type="dt" sz="half" idx="10"/>
          </p:nvPr>
        </p:nvSpPr>
        <p:spPr>
          <a:ln/>
        </p:spPr>
        <p:txBody>
          <a:bodyPr/>
          <a:lstStyle>
            <a:lvl1pPr>
              <a:defRPr/>
            </a:lvl1pPr>
          </a:lstStyle>
          <a:p>
            <a:pPr>
              <a:defRPr/>
            </a:pPr>
            <a:endParaRPr lang="zh-CN" altLang="zh-CN"/>
          </a:p>
        </p:txBody>
      </p:sp>
      <p:sp>
        <p:nvSpPr>
          <p:cNvPr id="5" name="Rectangle 11"/>
          <p:cNvSpPr>
            <a:spLocks noGrp="1" noChangeArrowheads="1"/>
          </p:cNvSpPr>
          <p:nvPr>
            <p:ph type="sldNum" sz="quarter" idx="11"/>
          </p:nvPr>
        </p:nvSpPr>
        <p:spPr>
          <a:ln/>
        </p:spPr>
        <p:txBody>
          <a:bodyPr/>
          <a:lstStyle>
            <a:lvl1pPr>
              <a:defRPr/>
            </a:lvl1pPr>
          </a:lstStyle>
          <a:p>
            <a:pPr>
              <a:defRPr/>
            </a:pPr>
            <a:fld id="{1EB43802-A80C-4B86-90C2-CC38A1707DE0}" type="slidenum">
              <a:rPr lang="en-US" altLang="zh-CN"/>
              <a:pPr>
                <a:defRPr/>
              </a:pPr>
              <a:t>‹#›</a:t>
            </a:fld>
            <a:endParaRPr lang="en-US" alt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1044575" y="1076325"/>
            <a:ext cx="3595688" cy="5248275"/>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792663" y="1076325"/>
            <a:ext cx="3595687" cy="5248275"/>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Rectangle 10"/>
          <p:cNvSpPr>
            <a:spLocks noGrp="1" noChangeArrowheads="1"/>
          </p:cNvSpPr>
          <p:nvPr>
            <p:ph type="dt" sz="half" idx="10"/>
          </p:nvPr>
        </p:nvSpPr>
        <p:spPr>
          <a:ln/>
        </p:spPr>
        <p:txBody>
          <a:bodyPr/>
          <a:lstStyle>
            <a:lvl1pPr>
              <a:defRPr/>
            </a:lvl1pPr>
          </a:lstStyle>
          <a:p>
            <a:pPr>
              <a:defRPr/>
            </a:pPr>
            <a:endParaRPr lang="zh-CN" altLang="zh-CN"/>
          </a:p>
        </p:txBody>
      </p:sp>
      <p:sp>
        <p:nvSpPr>
          <p:cNvPr id="6" name="Rectangle 11"/>
          <p:cNvSpPr>
            <a:spLocks noGrp="1" noChangeArrowheads="1"/>
          </p:cNvSpPr>
          <p:nvPr>
            <p:ph type="sldNum" sz="quarter" idx="11"/>
          </p:nvPr>
        </p:nvSpPr>
        <p:spPr>
          <a:ln/>
        </p:spPr>
        <p:txBody>
          <a:bodyPr/>
          <a:lstStyle>
            <a:lvl1pPr>
              <a:defRPr/>
            </a:lvl1pPr>
          </a:lstStyle>
          <a:p>
            <a:pPr>
              <a:defRPr/>
            </a:pPr>
            <a:fld id="{F45C6ACC-DDE4-4230-A810-50A96F555AA8}" type="slidenum">
              <a:rPr lang="en-US" altLang="zh-CN"/>
              <a:pPr>
                <a:defRPr/>
              </a:pPr>
              <a:t>‹#›</a:t>
            </a:fld>
            <a:endParaRPr lang="en-US" alt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30238" y="365125"/>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630238" y="2505075"/>
            <a:ext cx="386873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7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Rectangle 10"/>
          <p:cNvSpPr>
            <a:spLocks noGrp="1" noChangeArrowheads="1"/>
          </p:cNvSpPr>
          <p:nvPr>
            <p:ph type="dt" sz="half" idx="10"/>
          </p:nvPr>
        </p:nvSpPr>
        <p:spPr>
          <a:ln/>
        </p:spPr>
        <p:txBody>
          <a:bodyPr/>
          <a:lstStyle>
            <a:lvl1pPr>
              <a:defRPr/>
            </a:lvl1pPr>
          </a:lstStyle>
          <a:p>
            <a:pPr>
              <a:defRPr/>
            </a:pPr>
            <a:endParaRPr lang="zh-CN" altLang="zh-CN"/>
          </a:p>
        </p:txBody>
      </p:sp>
      <p:sp>
        <p:nvSpPr>
          <p:cNvPr id="8" name="Rectangle 11"/>
          <p:cNvSpPr>
            <a:spLocks noGrp="1" noChangeArrowheads="1"/>
          </p:cNvSpPr>
          <p:nvPr>
            <p:ph type="sldNum" sz="quarter" idx="11"/>
          </p:nvPr>
        </p:nvSpPr>
        <p:spPr>
          <a:ln/>
        </p:spPr>
        <p:txBody>
          <a:bodyPr/>
          <a:lstStyle>
            <a:lvl1pPr>
              <a:defRPr/>
            </a:lvl1pPr>
          </a:lstStyle>
          <a:p>
            <a:pPr>
              <a:defRPr/>
            </a:pPr>
            <a:fld id="{F34D8E3F-208D-4C10-9A5F-C24D1848FBFC}" type="slidenum">
              <a:rPr lang="en-US" altLang="zh-CN"/>
              <a:pPr>
                <a:defRPr/>
              </a:pPr>
              <a:t>‹#›</a:t>
            </a:fld>
            <a:endParaRPr lang="en-US" alt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Rectangle 10"/>
          <p:cNvSpPr>
            <a:spLocks noGrp="1" noChangeArrowheads="1"/>
          </p:cNvSpPr>
          <p:nvPr>
            <p:ph type="dt" sz="half" idx="10"/>
          </p:nvPr>
        </p:nvSpPr>
        <p:spPr>
          <a:ln/>
        </p:spPr>
        <p:txBody>
          <a:bodyPr/>
          <a:lstStyle>
            <a:lvl1pPr>
              <a:defRPr/>
            </a:lvl1pPr>
          </a:lstStyle>
          <a:p>
            <a:pPr>
              <a:defRPr/>
            </a:pPr>
            <a:endParaRPr lang="zh-CN" altLang="zh-CN"/>
          </a:p>
        </p:txBody>
      </p:sp>
      <p:sp>
        <p:nvSpPr>
          <p:cNvPr id="4" name="Rectangle 11"/>
          <p:cNvSpPr>
            <a:spLocks noGrp="1" noChangeArrowheads="1"/>
          </p:cNvSpPr>
          <p:nvPr>
            <p:ph type="sldNum" sz="quarter" idx="11"/>
          </p:nvPr>
        </p:nvSpPr>
        <p:spPr>
          <a:ln/>
        </p:spPr>
        <p:txBody>
          <a:bodyPr/>
          <a:lstStyle>
            <a:lvl1pPr>
              <a:defRPr/>
            </a:lvl1pPr>
          </a:lstStyle>
          <a:p>
            <a:pPr>
              <a:defRPr/>
            </a:pPr>
            <a:fld id="{134DF713-7044-4E82-89AB-80EAF0DD31F3}" type="slidenum">
              <a:rPr lang="en-US" altLang="zh-CN"/>
              <a:pPr>
                <a:defRPr/>
              </a:pPr>
              <a:t>‹#›</a:t>
            </a:fld>
            <a:endParaRPr lang="en-US" alt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10"/>
          <p:cNvSpPr>
            <a:spLocks noGrp="1" noChangeArrowheads="1"/>
          </p:cNvSpPr>
          <p:nvPr>
            <p:ph type="dt" sz="half" idx="10"/>
          </p:nvPr>
        </p:nvSpPr>
        <p:spPr>
          <a:ln/>
        </p:spPr>
        <p:txBody>
          <a:bodyPr/>
          <a:lstStyle>
            <a:lvl1pPr>
              <a:defRPr/>
            </a:lvl1pPr>
          </a:lstStyle>
          <a:p>
            <a:pPr>
              <a:defRPr/>
            </a:pPr>
            <a:endParaRPr lang="zh-CN" altLang="zh-CN"/>
          </a:p>
        </p:txBody>
      </p:sp>
      <p:sp>
        <p:nvSpPr>
          <p:cNvPr id="3" name="Rectangle 11"/>
          <p:cNvSpPr>
            <a:spLocks noGrp="1" noChangeArrowheads="1"/>
          </p:cNvSpPr>
          <p:nvPr>
            <p:ph type="sldNum" sz="quarter" idx="11"/>
          </p:nvPr>
        </p:nvSpPr>
        <p:spPr>
          <a:ln/>
        </p:spPr>
        <p:txBody>
          <a:bodyPr/>
          <a:lstStyle>
            <a:lvl1pPr>
              <a:defRPr/>
            </a:lvl1pPr>
          </a:lstStyle>
          <a:p>
            <a:pPr>
              <a:defRPr/>
            </a:pPr>
            <a:fld id="{CBD82F88-8525-4D1C-AA36-2EC8457ED7EB}" type="slidenum">
              <a:rPr lang="en-US" altLang="zh-CN"/>
              <a:pPr>
                <a:defRPr/>
              </a:pPr>
              <a:t>‹#›</a:t>
            </a:fld>
            <a:endParaRPr lang="en-US" alt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30238" y="457200"/>
            <a:ext cx="2949575"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Rectangle 10"/>
          <p:cNvSpPr>
            <a:spLocks noGrp="1" noChangeArrowheads="1"/>
          </p:cNvSpPr>
          <p:nvPr>
            <p:ph type="dt" sz="half" idx="10"/>
          </p:nvPr>
        </p:nvSpPr>
        <p:spPr>
          <a:ln/>
        </p:spPr>
        <p:txBody>
          <a:bodyPr/>
          <a:lstStyle>
            <a:lvl1pPr>
              <a:defRPr/>
            </a:lvl1pPr>
          </a:lstStyle>
          <a:p>
            <a:pPr>
              <a:defRPr/>
            </a:pPr>
            <a:endParaRPr lang="zh-CN" altLang="zh-CN"/>
          </a:p>
        </p:txBody>
      </p:sp>
      <p:sp>
        <p:nvSpPr>
          <p:cNvPr id="6" name="Rectangle 11"/>
          <p:cNvSpPr>
            <a:spLocks noGrp="1" noChangeArrowheads="1"/>
          </p:cNvSpPr>
          <p:nvPr>
            <p:ph type="sldNum" sz="quarter" idx="11"/>
          </p:nvPr>
        </p:nvSpPr>
        <p:spPr>
          <a:ln/>
        </p:spPr>
        <p:txBody>
          <a:bodyPr/>
          <a:lstStyle>
            <a:lvl1pPr>
              <a:defRPr/>
            </a:lvl1pPr>
          </a:lstStyle>
          <a:p>
            <a:pPr>
              <a:defRPr/>
            </a:pPr>
            <a:fld id="{9B71D31F-74AE-4D7E-8935-213496F12431}" type="slidenum">
              <a:rPr lang="en-US" altLang="zh-CN"/>
              <a:pPr>
                <a:defRPr/>
              </a:pPr>
              <a:t>‹#›</a:t>
            </a:fld>
            <a:endParaRPr lang="en-US" alt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30238" y="457200"/>
            <a:ext cx="2949575"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p>
        </p:txBody>
      </p:sp>
      <p:sp>
        <p:nvSpPr>
          <p:cNvPr id="4" name="文本占位符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Rectangle 10"/>
          <p:cNvSpPr>
            <a:spLocks noGrp="1" noChangeArrowheads="1"/>
          </p:cNvSpPr>
          <p:nvPr>
            <p:ph type="dt" sz="half" idx="10"/>
          </p:nvPr>
        </p:nvSpPr>
        <p:spPr>
          <a:ln/>
        </p:spPr>
        <p:txBody>
          <a:bodyPr/>
          <a:lstStyle>
            <a:lvl1pPr>
              <a:defRPr/>
            </a:lvl1pPr>
          </a:lstStyle>
          <a:p>
            <a:pPr>
              <a:defRPr/>
            </a:pPr>
            <a:endParaRPr lang="zh-CN" altLang="zh-CN"/>
          </a:p>
        </p:txBody>
      </p:sp>
      <p:sp>
        <p:nvSpPr>
          <p:cNvPr id="6" name="Rectangle 11"/>
          <p:cNvSpPr>
            <a:spLocks noGrp="1" noChangeArrowheads="1"/>
          </p:cNvSpPr>
          <p:nvPr>
            <p:ph type="sldNum" sz="quarter" idx="11"/>
          </p:nvPr>
        </p:nvSpPr>
        <p:spPr>
          <a:ln/>
        </p:spPr>
        <p:txBody>
          <a:bodyPr/>
          <a:lstStyle>
            <a:lvl1pPr>
              <a:defRPr/>
            </a:lvl1pPr>
          </a:lstStyle>
          <a:p>
            <a:pPr>
              <a:defRPr/>
            </a:pPr>
            <a:fld id="{7A3C04E8-4015-4C37-ABD4-B6378FBCA86E}" type="slidenum">
              <a:rPr lang="en-US" altLang="zh-CN"/>
              <a:pPr>
                <a:defRPr/>
              </a:pPr>
              <a:t>‹#›</a:t>
            </a:fld>
            <a:endParaRPr lang="en-US" altLang="zh-C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Freeform 2"/>
          <p:cNvSpPr>
            <a:spLocks/>
          </p:cNvSpPr>
          <p:nvPr/>
        </p:nvSpPr>
        <p:spPr bwMode="gray">
          <a:xfrm>
            <a:off x="-9525" y="344488"/>
            <a:ext cx="9153525" cy="633412"/>
          </a:xfrm>
          <a:custGeom>
            <a:avLst/>
            <a:gdLst>
              <a:gd name="T0" fmla="*/ 0 w 5049"/>
              <a:gd name="T1" fmla="*/ 0 h 1471"/>
              <a:gd name="T2" fmla="*/ 2147483646 w 5049"/>
              <a:gd name="T3" fmla="*/ 159643076 h 1471"/>
              <a:gd name="T4" fmla="*/ 2147483646 w 5049"/>
              <a:gd name="T5" fmla="*/ 2147483646 h 1471"/>
              <a:gd name="T6" fmla="*/ 0 w 5049"/>
              <a:gd name="T7" fmla="*/ 2147483646 h 1471"/>
              <a:gd name="T8" fmla="*/ 0 w 5049"/>
              <a:gd name="T9" fmla="*/ 0 h 147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049" h="1471">
                <a:moveTo>
                  <a:pt x="0" y="0"/>
                </a:moveTo>
                <a:lnTo>
                  <a:pt x="5049" y="2"/>
                </a:lnTo>
                <a:lnTo>
                  <a:pt x="5048" y="1458"/>
                </a:lnTo>
                <a:lnTo>
                  <a:pt x="0" y="1471"/>
                </a:lnTo>
                <a:lnTo>
                  <a:pt x="0" y="0"/>
                </a:lnTo>
                <a:close/>
              </a:path>
            </a:pathLst>
          </a:custGeom>
          <a:solidFill>
            <a:schemeClr val="tx2"/>
          </a:solidFill>
          <a:ln w="9525">
            <a:noFill/>
            <a:round/>
            <a:headEnd/>
            <a:tailEnd/>
          </a:ln>
          <a:effectLst/>
        </p:spPr>
        <p:txBody>
          <a:bodyPr/>
          <a:lstStyle/>
          <a:p>
            <a:pPr>
              <a:defRPr/>
            </a:pPr>
            <a:endParaRPr lang="zh-CN" altLang="en-US"/>
          </a:p>
        </p:txBody>
      </p:sp>
      <p:grpSp>
        <p:nvGrpSpPr>
          <p:cNvPr id="1027" name="Group 3"/>
          <p:cNvGrpSpPr>
            <a:grpSpLocks/>
          </p:cNvGrpSpPr>
          <p:nvPr/>
        </p:nvGrpSpPr>
        <p:grpSpPr bwMode="auto">
          <a:xfrm>
            <a:off x="0" y="0"/>
            <a:ext cx="990600" cy="6858000"/>
            <a:chOff x="5040" y="0"/>
            <a:chExt cx="720" cy="4320"/>
          </a:xfrm>
        </p:grpSpPr>
        <p:sp>
          <p:nvSpPr>
            <p:cNvPr id="1036" name="Rectangle 4"/>
            <p:cNvSpPr>
              <a:spLocks noChangeArrowheads="1"/>
            </p:cNvSpPr>
            <p:nvPr/>
          </p:nvSpPr>
          <p:spPr bwMode="gray">
            <a:xfrm>
              <a:off x="5042" y="0"/>
              <a:ext cx="718" cy="4320"/>
            </a:xfrm>
            <a:prstGeom prst="rect">
              <a:avLst/>
            </a:prstGeom>
            <a:solidFill>
              <a:schemeClr val="folHlink">
                <a:alpha val="39999"/>
              </a:schemeClr>
            </a:solidFill>
            <a:ln>
              <a:noFill/>
            </a:ln>
            <a:effectLst/>
            <a:extLst/>
          </p:spPr>
          <p:txBody>
            <a:bodyPr wrap="none" anchor="ctr"/>
            <a:lstStyle>
              <a:lvl1pPr>
                <a:defRPr>
                  <a:solidFill>
                    <a:schemeClr val="tx1"/>
                  </a:solidFill>
                  <a:latin typeface="Arial" panose="020B0604020202020204" pitchFamily="34" charset="0"/>
                  <a:ea typeface="黑体" panose="02010609060101010101" pitchFamily="49" charset="-122"/>
                </a:defRPr>
              </a:lvl1pPr>
              <a:lvl2pPr marL="742950" indent="-285750">
                <a:defRPr>
                  <a:solidFill>
                    <a:schemeClr val="tx1"/>
                  </a:solidFill>
                  <a:latin typeface="Arial" panose="020B0604020202020204" pitchFamily="34" charset="0"/>
                  <a:ea typeface="黑体" panose="02010609060101010101" pitchFamily="49" charset="-122"/>
                </a:defRPr>
              </a:lvl2pPr>
              <a:lvl3pPr marL="1143000" indent="-228600">
                <a:defRPr>
                  <a:solidFill>
                    <a:schemeClr val="tx1"/>
                  </a:solidFill>
                  <a:latin typeface="Arial" panose="020B0604020202020204" pitchFamily="34" charset="0"/>
                  <a:ea typeface="黑体" panose="02010609060101010101" pitchFamily="49" charset="-122"/>
                </a:defRPr>
              </a:lvl3pPr>
              <a:lvl4pPr marL="1600200" indent="-228600">
                <a:defRPr>
                  <a:solidFill>
                    <a:schemeClr val="tx1"/>
                  </a:solidFill>
                  <a:latin typeface="Arial" panose="020B0604020202020204" pitchFamily="34" charset="0"/>
                  <a:ea typeface="黑体" panose="02010609060101010101" pitchFamily="49" charset="-122"/>
                </a:defRPr>
              </a:lvl4pPr>
              <a:lvl5pPr marL="2057400" indent="-22860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defRPr/>
              </a:pPr>
              <a:endParaRPr lang="zh-CN" altLang="en-US" smtClean="0"/>
            </a:p>
          </p:txBody>
        </p:sp>
        <p:sp>
          <p:nvSpPr>
            <p:cNvPr id="1037" name="Rectangle 5"/>
            <p:cNvSpPr>
              <a:spLocks noChangeArrowheads="1"/>
            </p:cNvSpPr>
            <p:nvPr/>
          </p:nvSpPr>
          <p:spPr bwMode="gray">
            <a:xfrm>
              <a:off x="5040" y="219"/>
              <a:ext cx="720" cy="393"/>
            </a:xfrm>
            <a:prstGeom prst="rect">
              <a:avLst/>
            </a:prstGeom>
            <a:solidFill>
              <a:schemeClr val="tx1"/>
            </a:solidFill>
            <a:ln>
              <a:noFill/>
            </a:ln>
            <a:effectLst/>
            <a:extLst/>
          </p:spPr>
          <p:txBody>
            <a:bodyPr wrap="none" anchor="ctr"/>
            <a:lstStyle>
              <a:lvl1pPr>
                <a:defRPr>
                  <a:solidFill>
                    <a:schemeClr val="tx1"/>
                  </a:solidFill>
                  <a:latin typeface="Arial" panose="020B0604020202020204" pitchFamily="34" charset="0"/>
                  <a:ea typeface="黑体" panose="02010609060101010101" pitchFamily="49" charset="-122"/>
                </a:defRPr>
              </a:lvl1pPr>
              <a:lvl2pPr marL="742950" indent="-285750">
                <a:defRPr>
                  <a:solidFill>
                    <a:schemeClr val="tx1"/>
                  </a:solidFill>
                  <a:latin typeface="Arial" panose="020B0604020202020204" pitchFamily="34" charset="0"/>
                  <a:ea typeface="黑体" panose="02010609060101010101" pitchFamily="49" charset="-122"/>
                </a:defRPr>
              </a:lvl2pPr>
              <a:lvl3pPr marL="1143000" indent="-228600">
                <a:defRPr>
                  <a:solidFill>
                    <a:schemeClr val="tx1"/>
                  </a:solidFill>
                  <a:latin typeface="Arial" panose="020B0604020202020204" pitchFamily="34" charset="0"/>
                  <a:ea typeface="黑体" panose="02010609060101010101" pitchFamily="49" charset="-122"/>
                </a:defRPr>
              </a:lvl3pPr>
              <a:lvl4pPr marL="1600200" indent="-228600">
                <a:defRPr>
                  <a:solidFill>
                    <a:schemeClr val="tx1"/>
                  </a:solidFill>
                  <a:latin typeface="Arial" panose="020B0604020202020204" pitchFamily="34" charset="0"/>
                  <a:ea typeface="黑体" panose="02010609060101010101" pitchFamily="49" charset="-122"/>
                </a:defRPr>
              </a:lvl4pPr>
              <a:lvl5pPr marL="2057400" indent="-22860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defRPr/>
              </a:pPr>
              <a:endParaRPr lang="zh-CN" altLang="en-US" smtClean="0"/>
            </a:p>
          </p:txBody>
        </p:sp>
      </p:grpSp>
      <p:sp>
        <p:nvSpPr>
          <p:cNvPr id="1028" name="AutoShape 6"/>
          <p:cNvSpPr>
            <a:spLocks noChangeArrowheads="1"/>
          </p:cNvSpPr>
          <p:nvPr/>
        </p:nvSpPr>
        <p:spPr bwMode="gray">
          <a:xfrm>
            <a:off x="8131175" y="5943600"/>
            <a:ext cx="609600" cy="533400"/>
          </a:xfrm>
          <a:prstGeom prst="hexagon">
            <a:avLst>
              <a:gd name="adj" fmla="val 28571"/>
              <a:gd name="vf" fmla="val 115470"/>
            </a:avLst>
          </a:prstGeom>
          <a:solidFill>
            <a:srgbClr val="5086C2">
              <a:alpha val="34901"/>
            </a:srgbClr>
          </a:solidFill>
          <a:ln>
            <a:noFill/>
          </a:ln>
          <a:effectLst/>
          <a:extLst/>
        </p:spPr>
        <p:txBody>
          <a:bodyPr wrap="none" anchor="ctr"/>
          <a:lstStyle>
            <a:lvl1pPr>
              <a:defRPr>
                <a:solidFill>
                  <a:schemeClr val="tx1"/>
                </a:solidFill>
                <a:latin typeface="Arial" panose="020B0604020202020204" pitchFamily="34" charset="0"/>
                <a:ea typeface="黑体" panose="02010609060101010101" pitchFamily="49" charset="-122"/>
              </a:defRPr>
            </a:lvl1pPr>
            <a:lvl2pPr marL="742950" indent="-285750">
              <a:defRPr>
                <a:solidFill>
                  <a:schemeClr val="tx1"/>
                </a:solidFill>
                <a:latin typeface="Arial" panose="020B0604020202020204" pitchFamily="34" charset="0"/>
                <a:ea typeface="黑体" panose="02010609060101010101" pitchFamily="49" charset="-122"/>
              </a:defRPr>
            </a:lvl2pPr>
            <a:lvl3pPr marL="1143000" indent="-228600">
              <a:defRPr>
                <a:solidFill>
                  <a:schemeClr val="tx1"/>
                </a:solidFill>
                <a:latin typeface="Arial" panose="020B0604020202020204" pitchFamily="34" charset="0"/>
                <a:ea typeface="黑体" panose="02010609060101010101" pitchFamily="49" charset="-122"/>
              </a:defRPr>
            </a:lvl3pPr>
            <a:lvl4pPr marL="1600200" indent="-228600">
              <a:defRPr>
                <a:solidFill>
                  <a:schemeClr val="tx1"/>
                </a:solidFill>
                <a:latin typeface="Arial" panose="020B0604020202020204" pitchFamily="34" charset="0"/>
                <a:ea typeface="黑体" panose="02010609060101010101" pitchFamily="49" charset="-122"/>
              </a:defRPr>
            </a:lvl4pPr>
            <a:lvl5pPr marL="2057400" indent="-22860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defRPr/>
            </a:pPr>
            <a:endParaRPr lang="zh-CN" altLang="en-US" smtClean="0"/>
          </a:p>
        </p:txBody>
      </p:sp>
      <p:sp>
        <p:nvSpPr>
          <p:cNvPr id="1029" name="AutoShape 7"/>
          <p:cNvSpPr>
            <a:spLocks noChangeArrowheads="1"/>
          </p:cNvSpPr>
          <p:nvPr/>
        </p:nvSpPr>
        <p:spPr bwMode="gray">
          <a:xfrm>
            <a:off x="8664575" y="5638800"/>
            <a:ext cx="609600" cy="533400"/>
          </a:xfrm>
          <a:prstGeom prst="hexagon">
            <a:avLst>
              <a:gd name="adj" fmla="val 28571"/>
              <a:gd name="vf" fmla="val 115470"/>
            </a:avLst>
          </a:prstGeom>
          <a:solidFill>
            <a:srgbClr val="5086C2">
              <a:alpha val="34901"/>
            </a:srgbClr>
          </a:solidFill>
          <a:ln>
            <a:noFill/>
          </a:ln>
          <a:effectLst/>
          <a:extLst/>
        </p:spPr>
        <p:txBody>
          <a:bodyPr wrap="none" anchor="ctr"/>
          <a:lstStyle>
            <a:lvl1pPr>
              <a:defRPr>
                <a:solidFill>
                  <a:schemeClr val="tx1"/>
                </a:solidFill>
                <a:latin typeface="Arial" panose="020B0604020202020204" pitchFamily="34" charset="0"/>
                <a:ea typeface="黑体" panose="02010609060101010101" pitchFamily="49" charset="-122"/>
              </a:defRPr>
            </a:lvl1pPr>
            <a:lvl2pPr marL="742950" indent="-285750">
              <a:defRPr>
                <a:solidFill>
                  <a:schemeClr val="tx1"/>
                </a:solidFill>
                <a:latin typeface="Arial" panose="020B0604020202020204" pitchFamily="34" charset="0"/>
                <a:ea typeface="黑体" panose="02010609060101010101" pitchFamily="49" charset="-122"/>
              </a:defRPr>
            </a:lvl2pPr>
            <a:lvl3pPr marL="1143000" indent="-228600">
              <a:defRPr>
                <a:solidFill>
                  <a:schemeClr val="tx1"/>
                </a:solidFill>
                <a:latin typeface="Arial" panose="020B0604020202020204" pitchFamily="34" charset="0"/>
                <a:ea typeface="黑体" panose="02010609060101010101" pitchFamily="49" charset="-122"/>
              </a:defRPr>
            </a:lvl3pPr>
            <a:lvl4pPr marL="1600200" indent="-228600">
              <a:defRPr>
                <a:solidFill>
                  <a:schemeClr val="tx1"/>
                </a:solidFill>
                <a:latin typeface="Arial" panose="020B0604020202020204" pitchFamily="34" charset="0"/>
                <a:ea typeface="黑体" panose="02010609060101010101" pitchFamily="49" charset="-122"/>
              </a:defRPr>
            </a:lvl4pPr>
            <a:lvl5pPr marL="2057400" indent="-22860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defRPr/>
            </a:pPr>
            <a:endParaRPr lang="zh-CN" altLang="en-US" smtClean="0"/>
          </a:p>
        </p:txBody>
      </p:sp>
      <p:sp>
        <p:nvSpPr>
          <p:cNvPr id="1030" name="AutoShape 8"/>
          <p:cNvSpPr>
            <a:spLocks noChangeArrowheads="1"/>
          </p:cNvSpPr>
          <p:nvPr/>
        </p:nvSpPr>
        <p:spPr bwMode="gray">
          <a:xfrm>
            <a:off x="8655050" y="6229350"/>
            <a:ext cx="609600" cy="533400"/>
          </a:xfrm>
          <a:prstGeom prst="hexagon">
            <a:avLst>
              <a:gd name="adj" fmla="val 28571"/>
              <a:gd name="vf" fmla="val 115470"/>
            </a:avLst>
          </a:prstGeom>
          <a:solidFill>
            <a:srgbClr val="5086C2">
              <a:alpha val="34901"/>
            </a:srgbClr>
          </a:solidFill>
          <a:ln>
            <a:noFill/>
          </a:ln>
          <a:effectLst/>
          <a:extLst/>
        </p:spPr>
        <p:txBody>
          <a:bodyPr wrap="none" anchor="ctr"/>
          <a:lstStyle>
            <a:lvl1pPr>
              <a:defRPr>
                <a:solidFill>
                  <a:schemeClr val="tx1"/>
                </a:solidFill>
                <a:latin typeface="Arial" panose="020B0604020202020204" pitchFamily="34" charset="0"/>
                <a:ea typeface="黑体" panose="02010609060101010101" pitchFamily="49" charset="-122"/>
              </a:defRPr>
            </a:lvl1pPr>
            <a:lvl2pPr marL="742950" indent="-285750">
              <a:defRPr>
                <a:solidFill>
                  <a:schemeClr val="tx1"/>
                </a:solidFill>
                <a:latin typeface="Arial" panose="020B0604020202020204" pitchFamily="34" charset="0"/>
                <a:ea typeface="黑体" panose="02010609060101010101" pitchFamily="49" charset="-122"/>
              </a:defRPr>
            </a:lvl2pPr>
            <a:lvl3pPr marL="1143000" indent="-228600">
              <a:defRPr>
                <a:solidFill>
                  <a:schemeClr val="tx1"/>
                </a:solidFill>
                <a:latin typeface="Arial" panose="020B0604020202020204" pitchFamily="34" charset="0"/>
                <a:ea typeface="黑体" panose="02010609060101010101" pitchFamily="49" charset="-122"/>
              </a:defRPr>
            </a:lvl3pPr>
            <a:lvl4pPr marL="1600200" indent="-228600">
              <a:defRPr>
                <a:solidFill>
                  <a:schemeClr val="tx1"/>
                </a:solidFill>
                <a:latin typeface="Arial" panose="020B0604020202020204" pitchFamily="34" charset="0"/>
                <a:ea typeface="黑体" panose="02010609060101010101" pitchFamily="49" charset="-122"/>
              </a:defRPr>
            </a:lvl4pPr>
            <a:lvl5pPr marL="2057400" indent="-22860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defRPr/>
            </a:pPr>
            <a:endParaRPr lang="zh-CN" altLang="en-US" smtClean="0"/>
          </a:p>
        </p:txBody>
      </p:sp>
      <p:sp>
        <p:nvSpPr>
          <p:cNvPr id="1031" name="Rectangle 9"/>
          <p:cNvSpPr>
            <a:spLocks noGrp="1" noChangeArrowheads="1"/>
          </p:cNvSpPr>
          <p:nvPr>
            <p:ph type="body" idx="1"/>
          </p:nvPr>
        </p:nvSpPr>
        <p:spPr bwMode="auto">
          <a:xfrm>
            <a:off x="1044575" y="1076325"/>
            <a:ext cx="7343775" cy="52482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1034" name="Rectangle 10"/>
          <p:cNvSpPr>
            <a:spLocks noGrp="1" noChangeArrowheads="1"/>
          </p:cNvSpPr>
          <p:nvPr>
            <p:ph type="dt" sz="half" idx="2"/>
          </p:nvPr>
        </p:nvSpPr>
        <p:spPr bwMode="auto">
          <a:xfrm>
            <a:off x="457200" y="6519863"/>
            <a:ext cx="2133600" cy="244475"/>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a:ea typeface="宋体" panose="02010600030101010101" pitchFamily="2" charset="-122"/>
              </a:defRPr>
            </a:lvl1pPr>
          </a:lstStyle>
          <a:p>
            <a:pPr>
              <a:defRPr/>
            </a:pPr>
            <a:endParaRPr lang="zh-CN" altLang="zh-CN"/>
          </a:p>
        </p:txBody>
      </p:sp>
      <p:sp>
        <p:nvSpPr>
          <p:cNvPr id="1035" name="Rectangle 11"/>
          <p:cNvSpPr>
            <a:spLocks noGrp="1" noChangeArrowheads="1"/>
          </p:cNvSpPr>
          <p:nvPr>
            <p:ph type="sldNum" sz="quarter" idx="4"/>
          </p:nvPr>
        </p:nvSpPr>
        <p:spPr bwMode="auto">
          <a:xfrm>
            <a:off x="8286750" y="6386513"/>
            <a:ext cx="457200" cy="2286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000">
                <a:solidFill>
                  <a:schemeClr val="bg1"/>
                </a:solidFill>
                <a:latin typeface="Verdana" pitchFamily="34" charset="0"/>
                <a:ea typeface="宋体" pitchFamily="2" charset="-122"/>
              </a:defRPr>
            </a:lvl1pPr>
          </a:lstStyle>
          <a:p>
            <a:pPr>
              <a:defRPr/>
            </a:pPr>
            <a:fld id="{A497F5AF-497B-40DF-8702-DB5B186FA5FA}" type="slidenum">
              <a:rPr lang="en-US" altLang="zh-CN"/>
              <a:pPr>
                <a:defRPr/>
              </a:pPr>
              <a:t>‹#›</a:t>
            </a:fld>
            <a:endParaRPr lang="en-US" altLang="zh-CN"/>
          </a:p>
        </p:txBody>
      </p:sp>
      <p:sp>
        <p:nvSpPr>
          <p:cNvPr id="2" name="Rectangle 12"/>
          <p:cNvSpPr>
            <a:spLocks noGrp="1" noChangeArrowheads="1"/>
          </p:cNvSpPr>
          <p:nvPr>
            <p:ph type="title"/>
          </p:nvPr>
        </p:nvSpPr>
        <p:spPr bwMode="white">
          <a:xfrm>
            <a:off x="1143000" y="381000"/>
            <a:ext cx="6705600" cy="563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pic>
        <p:nvPicPr>
          <p:cNvPr id="3" name="Picture 13" descr="logo(透明)"/>
          <p:cNvPicPr>
            <a:picLocks noChangeAspect="1" noChangeArrowheads="1"/>
          </p:cNvPicPr>
          <p:nvPr userDrawn="1"/>
        </p:nvPicPr>
        <p:blipFill>
          <a:blip r:embed="rId14" cstate="print"/>
          <a:srcRect/>
          <a:stretch>
            <a:fillRect/>
          </a:stretch>
        </p:blipFill>
        <p:spPr bwMode="auto">
          <a:xfrm>
            <a:off x="39688" y="133350"/>
            <a:ext cx="1079500" cy="94138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77" r:id="rId1"/>
    <p:sldLayoutId id="2147483766" r:id="rId2"/>
    <p:sldLayoutId id="2147483767" r:id="rId3"/>
    <p:sldLayoutId id="2147483768" r:id="rId4"/>
    <p:sldLayoutId id="2147483769" r:id="rId5"/>
    <p:sldLayoutId id="2147483770" r:id="rId6"/>
    <p:sldLayoutId id="2147483771" r:id="rId7"/>
    <p:sldLayoutId id="2147483772" r:id="rId8"/>
    <p:sldLayoutId id="2147483773" r:id="rId9"/>
    <p:sldLayoutId id="2147483774" r:id="rId10"/>
    <p:sldLayoutId id="2147483775" r:id="rId11"/>
    <p:sldLayoutId id="2147483776" r:id="rId12"/>
  </p:sldLayoutIdLst>
  <p:timing>
    <p:tnLst>
      <p:par>
        <p:cTn id="1" dur="indefinite" restart="never" nodeType="tmRoot"/>
      </p:par>
    </p:tnLst>
  </p:timing>
  <p:txStyles>
    <p:titleStyle>
      <a:lvl1pPr algn="l" rtl="0" eaLnBrk="0" fontAlgn="base" hangingPunct="0">
        <a:spcBef>
          <a:spcPct val="0"/>
        </a:spcBef>
        <a:spcAft>
          <a:spcPct val="0"/>
        </a:spcAft>
        <a:defRPr sz="3200" b="1" kern="1200">
          <a:solidFill>
            <a:schemeClr val="bg1"/>
          </a:solidFill>
          <a:latin typeface="+mj-lt"/>
          <a:ea typeface="+mj-ea"/>
          <a:cs typeface="+mj-cs"/>
        </a:defRPr>
      </a:lvl1pPr>
      <a:lvl2pPr algn="l" rtl="0" eaLnBrk="0" fontAlgn="base" hangingPunct="0">
        <a:spcBef>
          <a:spcPct val="0"/>
        </a:spcBef>
        <a:spcAft>
          <a:spcPct val="0"/>
        </a:spcAft>
        <a:defRPr sz="3200" b="1">
          <a:solidFill>
            <a:schemeClr val="bg1"/>
          </a:solidFill>
          <a:latin typeface="微软雅黑" panose="020B0503020204020204" pitchFamily="34" charset="-122"/>
          <a:ea typeface="微软雅黑" panose="020B0503020204020204" pitchFamily="34" charset="-122"/>
        </a:defRPr>
      </a:lvl2pPr>
      <a:lvl3pPr algn="l" rtl="0" eaLnBrk="0" fontAlgn="base" hangingPunct="0">
        <a:spcBef>
          <a:spcPct val="0"/>
        </a:spcBef>
        <a:spcAft>
          <a:spcPct val="0"/>
        </a:spcAft>
        <a:defRPr sz="3200" b="1">
          <a:solidFill>
            <a:schemeClr val="bg1"/>
          </a:solidFill>
          <a:latin typeface="微软雅黑" panose="020B0503020204020204" pitchFamily="34" charset="-122"/>
          <a:ea typeface="微软雅黑" panose="020B0503020204020204" pitchFamily="34" charset="-122"/>
        </a:defRPr>
      </a:lvl3pPr>
      <a:lvl4pPr algn="l" rtl="0" eaLnBrk="0" fontAlgn="base" hangingPunct="0">
        <a:spcBef>
          <a:spcPct val="0"/>
        </a:spcBef>
        <a:spcAft>
          <a:spcPct val="0"/>
        </a:spcAft>
        <a:defRPr sz="3200" b="1">
          <a:solidFill>
            <a:schemeClr val="bg1"/>
          </a:solidFill>
          <a:latin typeface="微软雅黑" panose="020B0503020204020204" pitchFamily="34" charset="-122"/>
          <a:ea typeface="微软雅黑" panose="020B0503020204020204" pitchFamily="34" charset="-122"/>
        </a:defRPr>
      </a:lvl4pPr>
      <a:lvl5pPr algn="l" rtl="0" eaLnBrk="0" fontAlgn="base" hangingPunct="0">
        <a:spcBef>
          <a:spcPct val="0"/>
        </a:spcBef>
        <a:spcAft>
          <a:spcPct val="0"/>
        </a:spcAft>
        <a:defRPr sz="3200" b="1">
          <a:solidFill>
            <a:schemeClr val="bg1"/>
          </a:solidFill>
          <a:latin typeface="微软雅黑" panose="020B0503020204020204" pitchFamily="34" charset="-122"/>
          <a:ea typeface="微软雅黑" panose="020B0503020204020204" pitchFamily="34" charset="-122"/>
        </a:defRPr>
      </a:lvl5pPr>
      <a:lvl6pPr marL="457200" algn="l" rtl="0" fontAlgn="base">
        <a:spcBef>
          <a:spcPct val="0"/>
        </a:spcBef>
        <a:spcAft>
          <a:spcPct val="0"/>
        </a:spcAft>
        <a:defRPr sz="3200" b="1">
          <a:solidFill>
            <a:schemeClr val="bg1"/>
          </a:solidFill>
          <a:latin typeface="微软雅黑" panose="020B0503020204020204" pitchFamily="34" charset="-122"/>
          <a:ea typeface="微软雅黑" panose="020B0503020204020204" pitchFamily="34" charset="-122"/>
        </a:defRPr>
      </a:lvl6pPr>
      <a:lvl7pPr marL="914400" algn="l" rtl="0" fontAlgn="base">
        <a:spcBef>
          <a:spcPct val="0"/>
        </a:spcBef>
        <a:spcAft>
          <a:spcPct val="0"/>
        </a:spcAft>
        <a:defRPr sz="3200" b="1">
          <a:solidFill>
            <a:schemeClr val="bg1"/>
          </a:solidFill>
          <a:latin typeface="微软雅黑" panose="020B0503020204020204" pitchFamily="34" charset="-122"/>
          <a:ea typeface="微软雅黑" panose="020B0503020204020204" pitchFamily="34" charset="-122"/>
        </a:defRPr>
      </a:lvl7pPr>
      <a:lvl8pPr marL="1371600" algn="l" rtl="0" fontAlgn="base">
        <a:spcBef>
          <a:spcPct val="0"/>
        </a:spcBef>
        <a:spcAft>
          <a:spcPct val="0"/>
        </a:spcAft>
        <a:defRPr sz="3200" b="1">
          <a:solidFill>
            <a:schemeClr val="bg1"/>
          </a:solidFill>
          <a:latin typeface="微软雅黑" panose="020B0503020204020204" pitchFamily="34" charset="-122"/>
          <a:ea typeface="微软雅黑" panose="020B0503020204020204" pitchFamily="34" charset="-122"/>
        </a:defRPr>
      </a:lvl8pPr>
      <a:lvl9pPr marL="1828800" algn="l" rtl="0" fontAlgn="base">
        <a:spcBef>
          <a:spcPct val="0"/>
        </a:spcBef>
        <a:spcAft>
          <a:spcPct val="0"/>
        </a:spcAft>
        <a:defRPr sz="3200" b="1">
          <a:solidFill>
            <a:schemeClr val="bg1"/>
          </a:solidFill>
          <a:latin typeface="微软雅黑" panose="020B0503020204020204" pitchFamily="34" charset="-122"/>
          <a:ea typeface="微软雅黑" panose="020B0503020204020204" pitchFamily="34" charset="-122"/>
        </a:defRPr>
      </a:lvl9pPr>
    </p:titleStyle>
    <p:bodyStyle>
      <a:lvl1pPr marL="342900" indent="-342900" algn="just" rtl="0" eaLnBrk="0" fontAlgn="base" hangingPunct="0">
        <a:spcBef>
          <a:spcPct val="20000"/>
        </a:spcBef>
        <a:spcAft>
          <a:spcPct val="0"/>
        </a:spcAft>
        <a:buClr>
          <a:schemeClr val="hlink"/>
        </a:buClr>
        <a:buFont typeface="Wingdings" pitchFamily="2" charset="2"/>
        <a:buChar char="v"/>
        <a:defRPr sz="2500" kern="1200">
          <a:solidFill>
            <a:schemeClr val="tx1"/>
          </a:solidFill>
          <a:latin typeface="+mn-lt"/>
          <a:ea typeface="+mn-ea"/>
          <a:cs typeface="+mn-cs"/>
        </a:defRPr>
      </a:lvl1pPr>
      <a:lvl2pPr marL="742950" indent="-285750" algn="just" rtl="0" eaLnBrk="0" fontAlgn="base" hangingPunct="0">
        <a:spcBef>
          <a:spcPct val="20000"/>
        </a:spcBef>
        <a:spcAft>
          <a:spcPct val="0"/>
        </a:spcAft>
        <a:buClr>
          <a:schemeClr val="accent1"/>
        </a:buClr>
        <a:buFont typeface="Wingdings" pitchFamily="2" charset="2"/>
        <a:buChar char="§"/>
        <a:defRPr sz="2600" kern="1200">
          <a:solidFill>
            <a:srgbClr val="000000"/>
          </a:solidFill>
          <a:latin typeface="黑体" panose="02010609060101010101" pitchFamily="49" charset="-122"/>
          <a:ea typeface="黑体" panose="02010609060101010101" pitchFamily="49" charset="-122"/>
          <a:cs typeface="+mn-cs"/>
        </a:defRPr>
      </a:lvl2pPr>
      <a:lvl3pPr marL="1143000" indent="-228600" algn="just" rtl="0" eaLnBrk="0" fontAlgn="base" hangingPunct="0">
        <a:spcBef>
          <a:spcPct val="20000"/>
        </a:spcBef>
        <a:spcAft>
          <a:spcPct val="0"/>
        </a:spcAft>
        <a:buClr>
          <a:schemeClr val="tx1"/>
        </a:buClr>
        <a:buChar char="•"/>
        <a:defRPr sz="2400" kern="1200">
          <a:solidFill>
            <a:srgbClr val="000000"/>
          </a:solidFill>
          <a:latin typeface="黑体" panose="02010609060101010101" pitchFamily="49" charset="-122"/>
          <a:ea typeface="黑体" panose="02010609060101010101" pitchFamily="49" charset="-122"/>
          <a:cs typeface="+mn-cs"/>
        </a:defRPr>
      </a:lvl3pPr>
      <a:lvl4pPr marL="1600200" indent="-228600" algn="l" rtl="0" eaLnBrk="0" fontAlgn="base" hangingPunct="0">
        <a:spcBef>
          <a:spcPct val="20000"/>
        </a:spcBef>
        <a:spcAft>
          <a:spcPct val="0"/>
        </a:spcAft>
        <a:buChar char="–"/>
        <a:defRPr sz="2000" kern="1200">
          <a:solidFill>
            <a:srgbClr val="000000"/>
          </a:solidFill>
          <a:latin typeface="Arial" panose="020B0604020202020204" pitchFamily="34" charset="0"/>
          <a:ea typeface="黑体" panose="02010609060101010101" pitchFamily="49" charset="-122"/>
          <a:cs typeface="+mn-cs"/>
        </a:defRPr>
      </a:lvl4pPr>
      <a:lvl5pPr marL="2057400" indent="-228600" algn="l" rtl="0" eaLnBrk="0" fontAlgn="base" hangingPunct="0">
        <a:spcBef>
          <a:spcPct val="20000"/>
        </a:spcBef>
        <a:spcAft>
          <a:spcPct val="0"/>
        </a:spcAft>
        <a:buChar char="»"/>
        <a:defRPr sz="2000" kern="1200">
          <a:solidFill>
            <a:srgbClr val="000000"/>
          </a:solidFill>
          <a:latin typeface="Arial" panose="020B0604020202020204" pitchFamily="34" charset="0"/>
          <a:ea typeface="黑体" panose="02010609060101010101" pitchFamily="49"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idx="4294967295"/>
          </p:nvPr>
        </p:nvSpPr>
        <p:spPr bwMode="gray">
          <a:xfrm>
            <a:off x="684213" y="1628775"/>
            <a:ext cx="7634287" cy="1512888"/>
          </a:xfrm>
        </p:spPr>
        <p:txBody>
          <a:bodyPr/>
          <a:lstStyle/>
          <a:p>
            <a:pPr algn="ctr" eaLnBrk="1" hangingPunct="1"/>
            <a:r>
              <a:rPr lang="zh-CN" altLang="en-US" sz="2800" dirty="0" smtClean="0">
                <a:solidFill>
                  <a:schemeClr val="accent1"/>
                </a:solidFill>
              </a:rPr>
              <a:t>兽医药理学基础知识</a:t>
            </a:r>
            <a:r>
              <a:rPr lang="zh-CN" altLang="en-US" dirty="0" smtClean="0">
                <a:solidFill>
                  <a:schemeClr val="accent1"/>
                </a:solidFill>
              </a:rPr>
              <a:t/>
            </a:r>
            <a:br>
              <a:rPr lang="zh-CN" altLang="en-US" dirty="0" smtClean="0">
                <a:solidFill>
                  <a:schemeClr val="accent1"/>
                </a:solidFill>
              </a:rPr>
            </a:br>
            <a:r>
              <a:rPr lang="zh-CN" altLang="en-US" dirty="0" smtClean="0">
                <a:solidFill>
                  <a:schemeClr val="accent1"/>
                </a:solidFill>
              </a:rPr>
              <a:t>兽药对动物疾病的“护驾”之旅</a:t>
            </a:r>
          </a:p>
        </p:txBody>
      </p:sp>
      <p:sp>
        <p:nvSpPr>
          <p:cNvPr id="4" name="TextBox 3"/>
          <p:cNvSpPr txBox="1"/>
          <p:nvPr/>
        </p:nvSpPr>
        <p:spPr>
          <a:xfrm>
            <a:off x="2987824" y="4077072"/>
            <a:ext cx="3600400" cy="584775"/>
          </a:xfrm>
          <a:prstGeom prst="rect">
            <a:avLst/>
          </a:prstGeom>
          <a:noFill/>
        </p:spPr>
        <p:txBody>
          <a:bodyPr wrap="square" rtlCol="0">
            <a:spAutoFit/>
          </a:bodyPr>
          <a:lstStyle/>
          <a:p>
            <a:r>
              <a:rPr lang="zh-CN" altLang="en-US" sz="3200" dirty="0" smtClean="0">
                <a:solidFill>
                  <a:srgbClr val="FF0000"/>
                </a:solidFill>
              </a:rPr>
              <a:t>第十二章 第十讲</a:t>
            </a:r>
            <a:endParaRPr lang="zh-CN" altLang="en-US" sz="3200" dirty="0">
              <a:solidFill>
                <a:srgbClr val="FF0000"/>
              </a:solidFill>
            </a:endParaRPr>
          </a:p>
        </p:txBody>
      </p:sp>
      <p:sp>
        <p:nvSpPr>
          <p:cNvPr id="5" name="TextBox 4"/>
          <p:cNvSpPr txBox="1"/>
          <p:nvPr/>
        </p:nvSpPr>
        <p:spPr>
          <a:xfrm>
            <a:off x="3275856" y="5085184"/>
            <a:ext cx="2736304" cy="461665"/>
          </a:xfrm>
          <a:prstGeom prst="rect">
            <a:avLst/>
          </a:prstGeom>
          <a:noFill/>
        </p:spPr>
        <p:txBody>
          <a:bodyPr wrap="square" rtlCol="0">
            <a:spAutoFit/>
          </a:bodyPr>
          <a:lstStyle/>
          <a:p>
            <a:r>
              <a:rPr lang="zh-CN" altLang="en-US" sz="2400" b="1" dirty="0" smtClean="0"/>
              <a:t>主讲教师：翟新国</a:t>
            </a:r>
            <a:endParaRPr lang="zh-CN" altLang="en-US" sz="24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七、临床应用</a:t>
            </a:r>
            <a:endParaRPr lang="zh-CN" altLang="en-US" dirty="0"/>
          </a:p>
        </p:txBody>
      </p:sp>
      <p:sp>
        <p:nvSpPr>
          <p:cNvPr id="3" name="内容占位符 2"/>
          <p:cNvSpPr>
            <a:spLocks noGrp="1"/>
          </p:cNvSpPr>
          <p:nvPr>
            <p:ph idx="1"/>
          </p:nvPr>
        </p:nvSpPr>
        <p:spPr/>
        <p:txBody>
          <a:bodyPr/>
          <a:lstStyle/>
          <a:p>
            <a:pPr>
              <a:lnSpc>
                <a:spcPct val="90000"/>
              </a:lnSpc>
              <a:buNone/>
              <a:defRPr/>
            </a:pPr>
            <a:r>
              <a:rPr lang="en-US" altLang="zh-CN" sz="2000" b="1" dirty="0" smtClean="0">
                <a:solidFill>
                  <a:srgbClr val="FF0000"/>
                </a:solidFill>
                <a:latin typeface="宋体" pitchFamily="2" charset="-122"/>
                <a:ea typeface="仿宋_GB2312"/>
                <a:cs typeface="仿宋_GB2312"/>
              </a:rPr>
              <a:t>(1)</a:t>
            </a:r>
            <a:r>
              <a:rPr lang="zh-CN" altLang="en-US" sz="2000" b="1" dirty="0" smtClean="0">
                <a:solidFill>
                  <a:srgbClr val="FF0000"/>
                </a:solidFill>
                <a:latin typeface="宋体" pitchFamily="2" charset="-122"/>
                <a:ea typeface="仿宋_GB2312"/>
                <a:cs typeface="仿宋_GB2312"/>
              </a:rPr>
              <a:t>用于全身感染的治疗</a:t>
            </a:r>
            <a:endParaRPr lang="en-US" altLang="zh-CN" sz="2000" b="1" dirty="0" smtClean="0">
              <a:solidFill>
                <a:srgbClr val="FF0000"/>
              </a:solidFill>
              <a:latin typeface="宋体" pitchFamily="2" charset="-122"/>
              <a:ea typeface="仿宋_GB2312"/>
              <a:cs typeface="仿宋_GB2312"/>
            </a:endParaRPr>
          </a:p>
          <a:p>
            <a:pPr>
              <a:lnSpc>
                <a:spcPct val="90000"/>
              </a:lnSpc>
              <a:buNone/>
              <a:defRPr/>
            </a:pPr>
            <a:r>
              <a:rPr lang="en-US" altLang="zh-CN" sz="2000" b="1" dirty="0" smtClean="0">
                <a:solidFill>
                  <a:srgbClr val="FFFFFF"/>
                </a:solidFill>
                <a:latin typeface="宋体" pitchFamily="2" charset="-122"/>
              </a:rPr>
              <a:t>    </a:t>
            </a:r>
            <a:r>
              <a:rPr lang="zh-CN" altLang="zh-CN" sz="2000" b="1" dirty="0" smtClean="0">
                <a:solidFill>
                  <a:srgbClr val="002060"/>
                </a:solidFill>
                <a:latin typeface="宋体" pitchFamily="2" charset="-122"/>
              </a:rPr>
              <a:t>常用药</a:t>
            </a:r>
            <a:r>
              <a:rPr lang="en-US" altLang="zh-CN" sz="2000" b="1" dirty="0" smtClean="0">
                <a:solidFill>
                  <a:srgbClr val="002060"/>
                </a:solidFill>
                <a:latin typeface="宋体" pitchFamily="2" charset="-122"/>
              </a:rPr>
              <a:t>SD</a:t>
            </a:r>
            <a:r>
              <a:rPr lang="zh-CN" altLang="zh-CN" sz="2000" b="1" dirty="0" smtClean="0">
                <a:solidFill>
                  <a:srgbClr val="002060"/>
                </a:solidFill>
                <a:latin typeface="宋体" pitchFamily="2" charset="-122"/>
              </a:rPr>
              <a:t>、</a:t>
            </a:r>
            <a:r>
              <a:rPr lang="en-US" altLang="zh-CN" sz="2000" b="1" dirty="0" smtClean="0">
                <a:solidFill>
                  <a:srgbClr val="002060"/>
                </a:solidFill>
                <a:latin typeface="宋体" pitchFamily="2" charset="-122"/>
              </a:rPr>
              <a:t>SM</a:t>
            </a:r>
            <a:r>
              <a:rPr lang="en-US" altLang="zh-CN" sz="2000" b="1" baseline="-25000" dirty="0" smtClean="0">
                <a:solidFill>
                  <a:srgbClr val="002060"/>
                </a:solidFill>
                <a:latin typeface="宋体" pitchFamily="2" charset="-122"/>
              </a:rPr>
              <a:t>2</a:t>
            </a:r>
            <a:r>
              <a:rPr lang="zh-CN" altLang="zh-CN" sz="2000" b="1" dirty="0" smtClean="0">
                <a:solidFill>
                  <a:srgbClr val="002060"/>
                </a:solidFill>
                <a:latin typeface="宋体" pitchFamily="2" charset="-122"/>
              </a:rPr>
              <a:t>、</a:t>
            </a:r>
            <a:r>
              <a:rPr lang="en-US" altLang="zh-CN" sz="2000" b="1" dirty="0" smtClean="0">
                <a:solidFill>
                  <a:srgbClr val="002060"/>
                </a:solidFill>
                <a:latin typeface="宋体" pitchFamily="2" charset="-122"/>
              </a:rPr>
              <a:t>SMZ</a:t>
            </a:r>
            <a:r>
              <a:rPr lang="zh-CN" altLang="zh-CN" sz="2000" b="1" dirty="0" smtClean="0">
                <a:solidFill>
                  <a:srgbClr val="002060"/>
                </a:solidFill>
                <a:latin typeface="宋体" pitchFamily="2" charset="-122"/>
              </a:rPr>
              <a:t>、</a:t>
            </a:r>
            <a:r>
              <a:rPr lang="en-US" altLang="zh-CN" sz="2000" b="1" dirty="0" smtClean="0">
                <a:solidFill>
                  <a:srgbClr val="002060"/>
                </a:solidFill>
                <a:latin typeface="宋体" pitchFamily="2" charset="-122"/>
              </a:rPr>
              <a:t>SMD</a:t>
            </a:r>
            <a:r>
              <a:rPr lang="zh-CN" altLang="zh-CN" sz="2000" b="1" dirty="0" smtClean="0">
                <a:solidFill>
                  <a:srgbClr val="002060"/>
                </a:solidFill>
                <a:latin typeface="宋体" pitchFamily="2" charset="-122"/>
              </a:rPr>
              <a:t>、</a:t>
            </a:r>
            <a:r>
              <a:rPr lang="en-US" altLang="zh-CN" sz="2000" b="1" dirty="0" smtClean="0">
                <a:solidFill>
                  <a:srgbClr val="002060"/>
                </a:solidFill>
                <a:latin typeface="宋体" pitchFamily="2" charset="-122"/>
              </a:rPr>
              <a:t>SMM</a:t>
            </a:r>
            <a:r>
              <a:rPr lang="zh-CN" altLang="zh-CN" sz="2000" b="1" dirty="0" smtClean="0">
                <a:solidFill>
                  <a:srgbClr val="002060"/>
                </a:solidFill>
                <a:latin typeface="宋体" pitchFamily="2" charset="-122"/>
              </a:rPr>
              <a:t>、</a:t>
            </a:r>
            <a:r>
              <a:rPr lang="en-US" altLang="zh-CN" sz="2000" b="1" dirty="0" smtClean="0">
                <a:solidFill>
                  <a:srgbClr val="002060"/>
                </a:solidFill>
                <a:latin typeface="宋体" pitchFamily="2" charset="-122"/>
              </a:rPr>
              <a:t>SDM </a:t>
            </a:r>
            <a:r>
              <a:rPr lang="zh-CN" altLang="zh-CN" sz="2000" b="1" dirty="0" smtClean="0">
                <a:solidFill>
                  <a:srgbClr val="002060"/>
                </a:solidFill>
                <a:latin typeface="宋体" pitchFamily="2" charset="-122"/>
              </a:rPr>
              <a:t>等，一般与</a:t>
            </a:r>
            <a:r>
              <a:rPr lang="en-US" altLang="zh-CN" sz="2000" b="1" dirty="0" smtClean="0">
                <a:solidFill>
                  <a:srgbClr val="002060"/>
                </a:solidFill>
                <a:latin typeface="宋体" pitchFamily="2" charset="-122"/>
              </a:rPr>
              <a:t>TMP</a:t>
            </a:r>
            <a:r>
              <a:rPr lang="zh-CN" altLang="zh-CN" sz="2000" b="1" dirty="0" smtClean="0">
                <a:solidFill>
                  <a:srgbClr val="002060"/>
                </a:solidFill>
                <a:latin typeface="宋体" pitchFamily="2" charset="-122"/>
              </a:rPr>
              <a:t>合用，可提高疗效，缩短疗程</a:t>
            </a:r>
            <a:r>
              <a:rPr lang="zh-CN" altLang="en-US" sz="2000" b="1" dirty="0" smtClean="0">
                <a:solidFill>
                  <a:srgbClr val="002060"/>
                </a:solidFill>
                <a:latin typeface="宋体" pitchFamily="2" charset="-122"/>
              </a:rPr>
              <a:t>。</a:t>
            </a:r>
            <a:endParaRPr lang="zh-CN" altLang="en-US" sz="2000" b="1" dirty="0" smtClean="0">
              <a:solidFill>
                <a:srgbClr val="002060"/>
              </a:solidFill>
              <a:latin typeface="宋体" pitchFamily="2" charset="-122"/>
              <a:ea typeface="仿宋_GB2312"/>
              <a:cs typeface="仿宋_GB2312"/>
            </a:endParaRPr>
          </a:p>
          <a:p>
            <a:pPr>
              <a:buFont typeface="Arial" pitchFamily="34" charset="0"/>
              <a:buNone/>
              <a:defRPr/>
            </a:pPr>
            <a:r>
              <a:rPr lang="en-US" altLang="zh-CN" sz="2000" b="1" dirty="0" smtClean="0">
                <a:solidFill>
                  <a:srgbClr val="FF0000"/>
                </a:solidFill>
                <a:latin typeface="宋体" pitchFamily="2" charset="-122"/>
              </a:rPr>
              <a:t>(2)</a:t>
            </a:r>
            <a:r>
              <a:rPr lang="zh-CN" altLang="en-US" sz="2000" b="1" dirty="0" smtClean="0">
                <a:solidFill>
                  <a:srgbClr val="FF0000"/>
                </a:solidFill>
                <a:latin typeface="宋体" pitchFamily="2" charset="-122"/>
                <a:ea typeface="仿宋_GB2312"/>
                <a:cs typeface="仿宋_GB2312"/>
              </a:rPr>
              <a:t>用于肠道感染 </a:t>
            </a:r>
          </a:p>
          <a:p>
            <a:pPr>
              <a:buFont typeface="Arial" pitchFamily="34" charset="0"/>
              <a:buNone/>
              <a:defRPr/>
            </a:pPr>
            <a:r>
              <a:rPr lang="zh-CN" altLang="en-US" sz="2000" dirty="0" smtClean="0">
                <a:solidFill>
                  <a:srgbClr val="FFFFFF"/>
                </a:solidFill>
                <a:latin typeface="宋体" pitchFamily="2" charset="-122"/>
              </a:rPr>
              <a:t>    </a:t>
            </a:r>
            <a:r>
              <a:rPr lang="zh-CN" altLang="en-US" sz="2000" b="1" dirty="0" smtClean="0">
                <a:solidFill>
                  <a:srgbClr val="002060"/>
                </a:solidFill>
                <a:latin typeface="宋体" pitchFamily="2" charset="-122"/>
              </a:rPr>
              <a:t>选用肠道难吸收的如：</a:t>
            </a:r>
            <a:r>
              <a:rPr lang="en-US" altLang="zh-CN" sz="2000" b="1" dirty="0" smtClean="0">
                <a:solidFill>
                  <a:srgbClr val="002060"/>
                </a:solidFill>
                <a:latin typeface="宋体" pitchFamily="2" charset="-122"/>
              </a:rPr>
              <a:t>SG</a:t>
            </a:r>
            <a:r>
              <a:rPr lang="zh-CN" altLang="en-US" sz="2000" b="1" dirty="0" smtClean="0">
                <a:solidFill>
                  <a:srgbClr val="002060"/>
                </a:solidFill>
                <a:latin typeface="宋体" pitchFamily="2" charset="-122"/>
              </a:rPr>
              <a:t>、</a:t>
            </a:r>
            <a:r>
              <a:rPr lang="en-US" altLang="zh-CN" sz="2000" b="1" dirty="0" smtClean="0">
                <a:solidFill>
                  <a:srgbClr val="002060"/>
                </a:solidFill>
                <a:latin typeface="宋体" pitchFamily="2" charset="-122"/>
              </a:rPr>
              <a:t>PST</a:t>
            </a:r>
            <a:r>
              <a:rPr lang="zh-CN" altLang="en-US" sz="2000" b="1" dirty="0" smtClean="0">
                <a:solidFill>
                  <a:srgbClr val="002060"/>
                </a:solidFill>
                <a:latin typeface="宋体" pitchFamily="2" charset="-122"/>
              </a:rPr>
              <a:t>等。常与</a:t>
            </a:r>
            <a:r>
              <a:rPr lang="en-US" altLang="zh-CN" sz="2000" b="1" dirty="0" smtClean="0">
                <a:solidFill>
                  <a:srgbClr val="002060"/>
                </a:solidFill>
                <a:latin typeface="宋体" pitchFamily="2" charset="-122"/>
              </a:rPr>
              <a:t>DVD</a:t>
            </a:r>
            <a:r>
              <a:rPr lang="zh-CN" altLang="en-US" sz="2000" b="1" dirty="0" smtClean="0">
                <a:solidFill>
                  <a:srgbClr val="002060"/>
                </a:solidFill>
                <a:latin typeface="宋体" pitchFamily="2" charset="-122"/>
              </a:rPr>
              <a:t>合用。</a:t>
            </a:r>
          </a:p>
          <a:p>
            <a:pPr>
              <a:lnSpc>
                <a:spcPct val="90000"/>
              </a:lnSpc>
              <a:buNone/>
              <a:defRPr/>
            </a:pPr>
            <a:r>
              <a:rPr lang="en-US" altLang="zh-CN" sz="2000" b="1" dirty="0" smtClean="0">
                <a:solidFill>
                  <a:srgbClr val="FF0000"/>
                </a:solidFill>
                <a:latin typeface="宋体" pitchFamily="2" charset="-122"/>
                <a:ea typeface="仿宋_GB2312"/>
                <a:cs typeface="仿宋_GB2312"/>
              </a:rPr>
              <a:t>(3)</a:t>
            </a:r>
            <a:r>
              <a:rPr lang="zh-CN" altLang="en-US" sz="2000" b="1" dirty="0" smtClean="0">
                <a:solidFill>
                  <a:srgbClr val="FF0000"/>
                </a:solidFill>
                <a:latin typeface="宋体" pitchFamily="2" charset="-122"/>
                <a:ea typeface="仿宋_GB2312"/>
                <a:cs typeface="仿宋_GB2312"/>
              </a:rPr>
              <a:t>用于泌尿道感染 </a:t>
            </a:r>
          </a:p>
          <a:p>
            <a:pPr>
              <a:lnSpc>
                <a:spcPct val="90000"/>
              </a:lnSpc>
              <a:buNone/>
              <a:defRPr/>
            </a:pPr>
            <a:r>
              <a:rPr lang="zh-CN" altLang="en-US" sz="2000" dirty="0" smtClean="0">
                <a:solidFill>
                  <a:srgbClr val="FFFFFF"/>
                </a:solidFill>
                <a:latin typeface="宋体" pitchFamily="2" charset="-122"/>
                <a:ea typeface="仿宋_GB2312"/>
                <a:cs typeface="仿宋_GB2312"/>
              </a:rPr>
              <a:t>   </a:t>
            </a:r>
            <a:r>
              <a:rPr lang="zh-CN" altLang="en-US" sz="2000" b="1" dirty="0" smtClean="0">
                <a:solidFill>
                  <a:srgbClr val="002060"/>
                </a:solidFill>
                <a:latin typeface="宋体" pitchFamily="2" charset="-122"/>
                <a:ea typeface="仿宋_GB2312"/>
                <a:cs typeface="仿宋_GB2312"/>
              </a:rPr>
              <a:t>选用</a:t>
            </a:r>
            <a:r>
              <a:rPr lang="zh-CN" altLang="zh-CN" sz="2000" b="1" dirty="0" smtClean="0"/>
              <a:t>抗菌作用强，乙酰化率低，尿中药物浓度高的磺胺药，</a:t>
            </a:r>
            <a:r>
              <a:rPr lang="zh-CN" altLang="en-US" sz="2000" b="1" dirty="0" smtClean="0"/>
              <a:t>如</a:t>
            </a:r>
            <a:r>
              <a:rPr lang="zh-CN" altLang="zh-CN" sz="2000" b="1" dirty="0" smtClean="0"/>
              <a:t> </a:t>
            </a:r>
            <a:r>
              <a:rPr lang="en-US" altLang="zh-CN" sz="2000" b="1" dirty="0" smtClean="0">
                <a:solidFill>
                  <a:srgbClr val="002060"/>
                </a:solidFill>
                <a:latin typeface="宋体" pitchFamily="2" charset="-122"/>
                <a:ea typeface="仿宋_GB2312"/>
                <a:cs typeface="仿宋_GB2312"/>
              </a:rPr>
              <a:t>SMM</a:t>
            </a:r>
            <a:r>
              <a:rPr lang="zh-CN" altLang="en-US" sz="2000" b="1" dirty="0" smtClean="0">
                <a:solidFill>
                  <a:srgbClr val="002060"/>
                </a:solidFill>
                <a:latin typeface="宋体" pitchFamily="2" charset="-122"/>
                <a:ea typeface="仿宋_GB2312"/>
                <a:cs typeface="仿宋_GB2312"/>
              </a:rPr>
              <a:t>、</a:t>
            </a:r>
            <a:r>
              <a:rPr lang="en-US" altLang="zh-CN" sz="2000" b="1" dirty="0" smtClean="0">
                <a:solidFill>
                  <a:srgbClr val="002060"/>
                </a:solidFill>
                <a:latin typeface="宋体" pitchFamily="2" charset="-122"/>
                <a:ea typeface="仿宋_GB2312"/>
                <a:cs typeface="仿宋_GB2312"/>
              </a:rPr>
              <a:t>SMD</a:t>
            </a:r>
            <a:r>
              <a:rPr lang="zh-CN" altLang="en-US" sz="2000" b="1" dirty="0" smtClean="0">
                <a:solidFill>
                  <a:srgbClr val="002060"/>
                </a:solidFill>
                <a:latin typeface="宋体" pitchFamily="2" charset="-122"/>
                <a:ea typeface="仿宋_GB2312"/>
                <a:cs typeface="仿宋_GB2312"/>
              </a:rPr>
              <a:t>和</a:t>
            </a:r>
            <a:r>
              <a:rPr lang="en-US" altLang="zh-CN" sz="2000" b="1" dirty="0" smtClean="0">
                <a:solidFill>
                  <a:srgbClr val="002060"/>
                </a:solidFill>
                <a:latin typeface="宋体" pitchFamily="2" charset="-122"/>
                <a:ea typeface="仿宋_GB2312"/>
                <a:cs typeface="仿宋_GB2312"/>
              </a:rPr>
              <a:t>SM</a:t>
            </a:r>
            <a:r>
              <a:rPr lang="en-US" altLang="zh-CN" sz="2000" b="1" baseline="-10000" dirty="0" smtClean="0">
                <a:solidFill>
                  <a:srgbClr val="002060"/>
                </a:solidFill>
                <a:latin typeface="宋体" pitchFamily="2" charset="-122"/>
                <a:ea typeface="仿宋_GB2312"/>
                <a:cs typeface="仿宋_GB2312"/>
              </a:rPr>
              <a:t>2</a:t>
            </a:r>
            <a:r>
              <a:rPr lang="zh-CN" altLang="en-US" sz="2000" b="1" dirty="0" smtClean="0">
                <a:solidFill>
                  <a:srgbClr val="002060"/>
                </a:solidFill>
                <a:latin typeface="宋体" pitchFamily="2" charset="-122"/>
                <a:ea typeface="仿宋_GB2312"/>
                <a:cs typeface="仿宋_GB2312"/>
              </a:rPr>
              <a:t>等。常与</a:t>
            </a:r>
            <a:r>
              <a:rPr lang="en-US" altLang="zh-CN" sz="2000" b="1" dirty="0" smtClean="0">
                <a:solidFill>
                  <a:srgbClr val="002060"/>
                </a:solidFill>
                <a:latin typeface="宋体" pitchFamily="2" charset="-122"/>
                <a:ea typeface="仿宋_GB2312"/>
                <a:cs typeface="仿宋_GB2312"/>
              </a:rPr>
              <a:t>TMP</a:t>
            </a:r>
            <a:r>
              <a:rPr lang="zh-CN" altLang="en-US" sz="2000" b="1" dirty="0" smtClean="0">
                <a:solidFill>
                  <a:srgbClr val="002060"/>
                </a:solidFill>
                <a:latin typeface="宋体" pitchFamily="2" charset="-122"/>
                <a:ea typeface="仿宋_GB2312"/>
                <a:cs typeface="仿宋_GB2312"/>
              </a:rPr>
              <a:t>合用。</a:t>
            </a:r>
          </a:p>
          <a:p>
            <a:pPr>
              <a:lnSpc>
                <a:spcPct val="90000"/>
              </a:lnSpc>
              <a:buNone/>
              <a:defRPr/>
            </a:pPr>
            <a:r>
              <a:rPr lang="en-US" altLang="zh-CN" sz="2000" b="1" dirty="0" smtClean="0">
                <a:solidFill>
                  <a:srgbClr val="FF0000"/>
                </a:solidFill>
                <a:latin typeface="宋体" pitchFamily="2" charset="-122"/>
                <a:ea typeface="仿宋_GB2312"/>
                <a:cs typeface="仿宋_GB2312"/>
              </a:rPr>
              <a:t>(4)</a:t>
            </a:r>
            <a:r>
              <a:rPr lang="zh-CN" altLang="en-US" sz="2000" b="1" dirty="0" smtClean="0">
                <a:solidFill>
                  <a:srgbClr val="FF0000"/>
                </a:solidFill>
                <a:latin typeface="宋体" pitchFamily="2" charset="-122"/>
                <a:ea typeface="仿宋_GB2312"/>
                <a:cs typeface="仿宋_GB2312"/>
              </a:rPr>
              <a:t>局部软组织和创面感染 </a:t>
            </a:r>
          </a:p>
          <a:p>
            <a:pPr>
              <a:lnSpc>
                <a:spcPct val="90000"/>
              </a:lnSpc>
              <a:buNone/>
              <a:defRPr/>
            </a:pPr>
            <a:r>
              <a:rPr lang="zh-CN" altLang="en-US" sz="2000" dirty="0" smtClean="0">
                <a:solidFill>
                  <a:srgbClr val="FFFFFF"/>
                </a:solidFill>
                <a:latin typeface="宋体" pitchFamily="2" charset="-122"/>
                <a:ea typeface="仿宋_GB2312"/>
                <a:cs typeface="仿宋_GB2312"/>
              </a:rPr>
              <a:t> </a:t>
            </a:r>
            <a:r>
              <a:rPr lang="zh-CN" altLang="en-US" sz="2000" b="1" dirty="0" smtClean="0">
                <a:solidFill>
                  <a:srgbClr val="002060"/>
                </a:solidFill>
                <a:latin typeface="宋体" pitchFamily="2" charset="-122"/>
                <a:ea typeface="仿宋_GB2312"/>
                <a:cs typeface="仿宋_GB2312"/>
              </a:rPr>
              <a:t>选外用磺胺药，如：</a:t>
            </a:r>
            <a:r>
              <a:rPr lang="en-US" altLang="zh-CN" sz="2000" b="1" dirty="0" smtClean="0">
                <a:solidFill>
                  <a:srgbClr val="002060"/>
                </a:solidFill>
                <a:latin typeface="宋体" pitchFamily="2" charset="-122"/>
                <a:ea typeface="仿宋_GB2312"/>
                <a:cs typeface="仿宋_GB2312"/>
              </a:rPr>
              <a:t>SN</a:t>
            </a:r>
            <a:r>
              <a:rPr lang="zh-CN" altLang="en-US" sz="2000" b="1" dirty="0" smtClean="0">
                <a:solidFill>
                  <a:srgbClr val="002060"/>
                </a:solidFill>
                <a:latin typeface="宋体" pitchFamily="2" charset="-122"/>
                <a:ea typeface="仿宋_GB2312"/>
                <a:cs typeface="仿宋_GB2312"/>
              </a:rPr>
              <a:t>、</a:t>
            </a:r>
            <a:r>
              <a:rPr lang="en-US" altLang="zh-CN" sz="2000" b="1" dirty="0" smtClean="0">
                <a:solidFill>
                  <a:srgbClr val="002060"/>
                </a:solidFill>
                <a:latin typeface="宋体" pitchFamily="2" charset="-122"/>
                <a:ea typeface="仿宋_GB2312"/>
                <a:cs typeface="仿宋_GB2312"/>
              </a:rPr>
              <a:t>SD-Ag</a:t>
            </a:r>
            <a:r>
              <a:rPr lang="zh-CN" altLang="en-US" sz="2000" b="1" dirty="0" smtClean="0">
                <a:solidFill>
                  <a:srgbClr val="002060"/>
                </a:solidFill>
                <a:latin typeface="宋体" pitchFamily="2" charset="-122"/>
                <a:ea typeface="仿宋_GB2312"/>
                <a:cs typeface="仿宋_GB2312"/>
              </a:rPr>
              <a:t>等。</a:t>
            </a:r>
            <a:endParaRPr lang="en-US" altLang="zh-CN" sz="2000" b="1" dirty="0" smtClean="0">
              <a:solidFill>
                <a:srgbClr val="002060"/>
              </a:solidFill>
              <a:latin typeface="宋体" pitchFamily="2" charset="-122"/>
              <a:ea typeface="仿宋_GB2312"/>
              <a:cs typeface="仿宋_GB2312"/>
            </a:endParaRPr>
          </a:p>
          <a:p>
            <a:pPr>
              <a:lnSpc>
                <a:spcPct val="90000"/>
              </a:lnSpc>
              <a:buNone/>
              <a:defRPr/>
            </a:pPr>
            <a:r>
              <a:rPr lang="en-US" altLang="zh-CN" sz="2000" b="1" dirty="0" smtClean="0">
                <a:solidFill>
                  <a:srgbClr val="FF0000"/>
                </a:solidFill>
                <a:latin typeface="宋体" pitchFamily="2" charset="-122"/>
                <a:ea typeface="仿宋_GB2312"/>
                <a:cs typeface="仿宋_GB2312"/>
              </a:rPr>
              <a:t>(5)</a:t>
            </a:r>
            <a:r>
              <a:rPr lang="zh-CN" altLang="en-US" sz="2000" b="1" dirty="0" smtClean="0">
                <a:solidFill>
                  <a:srgbClr val="FF0000"/>
                </a:solidFill>
                <a:latin typeface="宋体" pitchFamily="2" charset="-122"/>
                <a:ea typeface="仿宋_GB2312"/>
                <a:cs typeface="仿宋_GB2312"/>
              </a:rPr>
              <a:t>用于原虫感染  </a:t>
            </a:r>
            <a:endParaRPr lang="en-US" altLang="zh-CN" sz="2000" b="1" dirty="0" smtClean="0">
              <a:solidFill>
                <a:srgbClr val="FF0000"/>
              </a:solidFill>
              <a:latin typeface="宋体" pitchFamily="2" charset="-122"/>
              <a:ea typeface="仿宋_GB2312"/>
              <a:cs typeface="仿宋_GB2312"/>
            </a:endParaRPr>
          </a:p>
          <a:p>
            <a:pPr>
              <a:lnSpc>
                <a:spcPct val="90000"/>
              </a:lnSpc>
              <a:buNone/>
              <a:defRPr/>
            </a:pPr>
            <a:r>
              <a:rPr lang="en-US" altLang="zh-CN" sz="2000" dirty="0" smtClean="0">
                <a:solidFill>
                  <a:srgbClr val="FF0000"/>
                </a:solidFill>
                <a:latin typeface="宋体" pitchFamily="2" charset="-122"/>
                <a:ea typeface="仿宋_GB2312"/>
                <a:cs typeface="仿宋_GB2312"/>
              </a:rPr>
              <a:t>  </a:t>
            </a:r>
            <a:r>
              <a:rPr lang="zh-CN" altLang="en-US" sz="2000" b="1" dirty="0" smtClean="0">
                <a:solidFill>
                  <a:srgbClr val="002060"/>
                </a:solidFill>
                <a:latin typeface="宋体" pitchFamily="2" charset="-122"/>
                <a:ea typeface="仿宋_GB2312"/>
                <a:cs typeface="仿宋_GB2312"/>
              </a:rPr>
              <a:t>选用</a:t>
            </a:r>
            <a:r>
              <a:rPr lang="en-US" altLang="zh-CN" sz="2000" b="1" dirty="0" smtClean="0">
                <a:solidFill>
                  <a:srgbClr val="002060"/>
                </a:solidFill>
                <a:latin typeface="宋体" pitchFamily="2" charset="-122"/>
                <a:ea typeface="仿宋_GB2312"/>
                <a:cs typeface="仿宋_GB2312"/>
              </a:rPr>
              <a:t>SQ</a:t>
            </a:r>
            <a:r>
              <a:rPr lang="zh-CN" altLang="en-US" sz="2000" b="1" dirty="0" smtClean="0">
                <a:solidFill>
                  <a:srgbClr val="002060"/>
                </a:solidFill>
                <a:latin typeface="宋体" pitchFamily="2" charset="-122"/>
                <a:ea typeface="仿宋_GB2312"/>
                <a:cs typeface="仿宋_GB2312"/>
              </a:rPr>
              <a:t>、磺胺氯吡嗪、</a:t>
            </a:r>
            <a:r>
              <a:rPr lang="en-US" altLang="zh-CN" sz="2000" b="1" dirty="0" smtClean="0">
                <a:solidFill>
                  <a:srgbClr val="002060"/>
                </a:solidFill>
                <a:latin typeface="宋体" pitchFamily="2" charset="-122"/>
                <a:ea typeface="仿宋_GB2312"/>
                <a:cs typeface="仿宋_GB2312"/>
              </a:rPr>
              <a:t>SM</a:t>
            </a:r>
            <a:r>
              <a:rPr lang="zh-CN" altLang="en-US" sz="2000" b="1" dirty="0" smtClean="0">
                <a:solidFill>
                  <a:srgbClr val="002060"/>
                </a:solidFill>
                <a:latin typeface="宋体" pitchFamily="2" charset="-122"/>
                <a:ea typeface="仿宋_GB2312"/>
                <a:cs typeface="仿宋_GB2312"/>
              </a:rPr>
              <a:t>、</a:t>
            </a:r>
            <a:r>
              <a:rPr lang="en-US" altLang="zh-CN" sz="2000" b="1" dirty="0" smtClean="0">
                <a:solidFill>
                  <a:srgbClr val="002060"/>
                </a:solidFill>
                <a:latin typeface="宋体" pitchFamily="2" charset="-122"/>
                <a:ea typeface="仿宋_GB2312"/>
                <a:cs typeface="仿宋_GB2312"/>
              </a:rPr>
              <a:t>SMM</a:t>
            </a:r>
            <a:r>
              <a:rPr lang="zh-CN" altLang="en-US" sz="2000" b="1" dirty="0" smtClean="0">
                <a:solidFill>
                  <a:srgbClr val="002060"/>
                </a:solidFill>
                <a:latin typeface="宋体" pitchFamily="2" charset="-122"/>
                <a:ea typeface="仿宋_GB2312"/>
                <a:cs typeface="仿宋_GB2312"/>
              </a:rPr>
              <a:t>、</a:t>
            </a:r>
            <a:r>
              <a:rPr lang="en-US" altLang="zh-CN" sz="2000" b="1" dirty="0" smtClean="0">
                <a:solidFill>
                  <a:srgbClr val="002060"/>
                </a:solidFill>
                <a:latin typeface="宋体" pitchFamily="2" charset="-122"/>
                <a:ea typeface="仿宋_GB2312"/>
                <a:cs typeface="仿宋_GB2312"/>
              </a:rPr>
              <a:t>SDM</a:t>
            </a:r>
            <a:r>
              <a:rPr lang="zh-CN" altLang="en-US" sz="2000" b="1" dirty="0" smtClean="0">
                <a:solidFill>
                  <a:srgbClr val="002060"/>
                </a:solidFill>
                <a:latin typeface="宋体" pitchFamily="2" charset="-122"/>
                <a:ea typeface="仿宋_GB2312"/>
                <a:cs typeface="仿宋_GB2312"/>
              </a:rPr>
              <a:t>等。</a:t>
            </a:r>
          </a:p>
          <a:p>
            <a:pPr>
              <a:lnSpc>
                <a:spcPct val="90000"/>
              </a:lnSpc>
              <a:buNone/>
              <a:defRPr/>
            </a:pPr>
            <a:r>
              <a:rPr lang="en-US" altLang="zh-CN" sz="2000" b="1" dirty="0" smtClean="0">
                <a:solidFill>
                  <a:srgbClr val="FF0000"/>
                </a:solidFill>
                <a:latin typeface="宋体" pitchFamily="2" charset="-122"/>
                <a:ea typeface="仿宋_GB2312"/>
                <a:cs typeface="仿宋_GB2312"/>
              </a:rPr>
              <a:t>(6)</a:t>
            </a:r>
            <a:r>
              <a:rPr lang="zh-CN" altLang="en-US" sz="2000" b="1" dirty="0" smtClean="0">
                <a:solidFill>
                  <a:srgbClr val="FF0000"/>
                </a:solidFill>
                <a:latin typeface="宋体" pitchFamily="2" charset="-122"/>
                <a:ea typeface="仿宋_GB2312"/>
                <a:cs typeface="仿宋_GB2312"/>
              </a:rPr>
              <a:t>其他  </a:t>
            </a:r>
          </a:p>
          <a:p>
            <a:pPr>
              <a:lnSpc>
                <a:spcPct val="90000"/>
              </a:lnSpc>
              <a:buNone/>
              <a:defRPr/>
            </a:pPr>
            <a:r>
              <a:rPr lang="zh-CN" altLang="en-US" sz="2000" b="1" dirty="0" smtClean="0">
                <a:solidFill>
                  <a:srgbClr val="002060"/>
                </a:solidFill>
                <a:latin typeface="宋体" pitchFamily="2" charset="-122"/>
                <a:ea typeface="仿宋_GB2312"/>
                <a:cs typeface="仿宋_GB2312"/>
              </a:rPr>
              <a:t>治疗脑部细菌性感染，宜采用在脑脊液中含量较高的</a:t>
            </a:r>
            <a:r>
              <a:rPr lang="en-US" altLang="zh-CN" sz="2000" b="1" dirty="0" smtClean="0">
                <a:solidFill>
                  <a:srgbClr val="002060"/>
                </a:solidFill>
                <a:latin typeface="宋体" pitchFamily="2" charset="-122"/>
                <a:ea typeface="仿宋_GB2312"/>
                <a:cs typeface="仿宋_GB2312"/>
              </a:rPr>
              <a:t>SD</a:t>
            </a:r>
            <a:r>
              <a:rPr lang="zh-CN" altLang="en-US" sz="2000" b="1" dirty="0" smtClean="0">
                <a:solidFill>
                  <a:srgbClr val="002060"/>
                </a:solidFill>
                <a:latin typeface="宋体" pitchFamily="2" charset="-122"/>
                <a:ea typeface="仿宋_GB2312"/>
                <a:cs typeface="仿宋_GB2312"/>
              </a:rPr>
              <a:t>；</a:t>
            </a:r>
            <a:endParaRPr lang="en-US" altLang="zh-CN" sz="2000" b="1" dirty="0" smtClean="0">
              <a:solidFill>
                <a:srgbClr val="002060"/>
              </a:solidFill>
              <a:latin typeface="宋体" pitchFamily="2" charset="-122"/>
              <a:ea typeface="仿宋_GB2312"/>
              <a:cs typeface="仿宋_GB2312"/>
            </a:endParaRPr>
          </a:p>
          <a:p>
            <a:pPr>
              <a:lnSpc>
                <a:spcPct val="90000"/>
              </a:lnSpc>
              <a:buNone/>
              <a:defRPr/>
            </a:pPr>
            <a:r>
              <a:rPr lang="zh-CN" altLang="en-US" sz="2000" b="1" dirty="0" smtClean="0">
                <a:solidFill>
                  <a:srgbClr val="002060"/>
                </a:solidFill>
                <a:latin typeface="宋体" pitchFamily="2" charset="-122"/>
                <a:ea typeface="仿宋_GB2312"/>
                <a:cs typeface="仿宋_GB2312"/>
              </a:rPr>
              <a:t>治疗乳腺炎宜采用在乳汁中含量较多的</a:t>
            </a:r>
            <a:r>
              <a:rPr lang="en-US" altLang="zh-CN" sz="2000" b="1" dirty="0" smtClean="0">
                <a:solidFill>
                  <a:srgbClr val="002060"/>
                </a:solidFill>
                <a:latin typeface="宋体" pitchFamily="2" charset="-122"/>
                <a:ea typeface="仿宋_GB2312"/>
                <a:cs typeface="仿宋_GB2312"/>
              </a:rPr>
              <a:t>SM</a:t>
            </a:r>
            <a:r>
              <a:rPr lang="en-US" altLang="zh-CN" sz="2000" b="1" baseline="-10000" dirty="0" smtClean="0">
                <a:solidFill>
                  <a:srgbClr val="002060"/>
                </a:solidFill>
                <a:latin typeface="宋体" pitchFamily="2" charset="-122"/>
                <a:ea typeface="仿宋_GB2312"/>
                <a:cs typeface="仿宋_GB2312"/>
              </a:rPr>
              <a:t>2</a:t>
            </a:r>
            <a:r>
              <a:rPr lang="zh-CN" altLang="en-US" sz="2000" b="1" dirty="0" smtClean="0">
                <a:solidFill>
                  <a:srgbClr val="002060"/>
                </a:solidFill>
                <a:latin typeface="宋体" pitchFamily="2" charset="-122"/>
                <a:ea typeface="仿宋_GB2312"/>
                <a:cs typeface="仿宋_GB2312"/>
              </a:rPr>
              <a:t>。</a:t>
            </a:r>
            <a:r>
              <a:rPr lang="zh-CN" altLang="en-US" sz="2000" b="1" dirty="0" smtClean="0">
                <a:solidFill>
                  <a:srgbClr val="002060"/>
                </a:solidFill>
                <a:latin typeface="宋体" pitchFamily="2" charset="-122"/>
              </a:rPr>
              <a:t> </a:t>
            </a:r>
            <a:endParaRPr lang="zh-CN" altLang="en-US"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七、临床应用</a:t>
            </a:r>
            <a:endParaRPr lang="zh-CN" altLang="en-US" dirty="0"/>
          </a:p>
        </p:txBody>
      </p:sp>
      <p:sp>
        <p:nvSpPr>
          <p:cNvPr id="3" name="内容占位符 2"/>
          <p:cNvSpPr>
            <a:spLocks noGrp="1"/>
          </p:cNvSpPr>
          <p:nvPr>
            <p:ph idx="1"/>
          </p:nvPr>
        </p:nvSpPr>
        <p:spPr>
          <a:xfrm>
            <a:off x="1044575" y="1076325"/>
            <a:ext cx="7343849" cy="5248275"/>
          </a:xfrm>
        </p:spPr>
        <p:txBody>
          <a:bodyPr/>
          <a:lstStyle/>
          <a:p>
            <a:pPr algn="ctr">
              <a:buNone/>
            </a:pPr>
            <a:r>
              <a:rPr lang="zh-CN" altLang="en-US" sz="2800" b="1" dirty="0" smtClean="0">
                <a:latin typeface="Calibri" pitchFamily="34" charset="0"/>
              </a:rPr>
              <a:t>使用磺胺类药物的注意事项</a:t>
            </a:r>
            <a:endParaRPr lang="en-US" altLang="zh-CN" sz="2800" b="1" dirty="0" smtClean="0">
              <a:latin typeface="Calibri" pitchFamily="34" charset="0"/>
            </a:endParaRPr>
          </a:p>
          <a:p>
            <a:pPr algn="ctr">
              <a:buNone/>
            </a:pPr>
            <a:endParaRPr lang="zh-CN" altLang="en-US" sz="2800" b="1" dirty="0" smtClean="0">
              <a:latin typeface="Calibri" pitchFamily="34" charset="0"/>
            </a:endParaRPr>
          </a:p>
          <a:p>
            <a:pPr marL="0" indent="342900" algn="l" fontAlgn="auto">
              <a:lnSpc>
                <a:spcPts val="3500"/>
              </a:lnSpc>
              <a:spcBef>
                <a:spcPts val="0"/>
              </a:spcBef>
              <a:spcAft>
                <a:spcPts val="0"/>
              </a:spcAft>
              <a:buNone/>
              <a:defRPr/>
            </a:pPr>
            <a:r>
              <a:rPr lang="zh-CN" altLang="en-US" sz="2400" b="1" dirty="0" smtClean="0">
                <a:latin typeface="华文宋体" pitchFamily="2" charset="-122"/>
                <a:ea typeface="华文宋体" pitchFamily="2" charset="-122"/>
                <a:cs typeface="仿宋_GB2312"/>
              </a:rPr>
              <a:t>（</a:t>
            </a:r>
            <a:r>
              <a:rPr lang="en-US" altLang="zh-CN" sz="2400" b="1" dirty="0" smtClean="0">
                <a:latin typeface="华文宋体" pitchFamily="2" charset="-122"/>
                <a:ea typeface="华文宋体" pitchFamily="2" charset="-122"/>
                <a:cs typeface="仿宋_GB2312"/>
              </a:rPr>
              <a:t>1</a:t>
            </a:r>
            <a:r>
              <a:rPr lang="zh-CN" altLang="en-US" sz="2400" b="1" dirty="0" smtClean="0">
                <a:latin typeface="华文宋体" pitchFamily="2" charset="-122"/>
                <a:ea typeface="华文宋体" pitchFamily="2" charset="-122"/>
                <a:cs typeface="仿宋_GB2312"/>
              </a:rPr>
              <a:t>） </a:t>
            </a:r>
            <a:r>
              <a:rPr lang="zh-CN" altLang="zh-CN" sz="2400" b="1" dirty="0" smtClean="0">
                <a:latin typeface="华文宋体" pitchFamily="2" charset="-122"/>
                <a:ea typeface="华文宋体" pitchFamily="2" charset="-122"/>
              </a:rPr>
              <a:t>必须要有</a:t>
            </a:r>
            <a:r>
              <a:rPr lang="zh-CN" altLang="zh-CN" sz="2400" b="1" dirty="0" smtClean="0">
                <a:solidFill>
                  <a:srgbClr val="FF0000"/>
                </a:solidFill>
                <a:latin typeface="华文宋体" pitchFamily="2" charset="-122"/>
                <a:ea typeface="华文宋体" pitchFamily="2" charset="-122"/>
                <a:cs typeface="仿宋_GB2312"/>
              </a:rPr>
              <a:t>足够的剂量和疗程</a:t>
            </a:r>
            <a:r>
              <a:rPr lang="zh-CN" altLang="zh-CN" sz="2400" b="1" dirty="0" smtClean="0">
                <a:latin typeface="华文宋体" pitchFamily="2" charset="-122"/>
                <a:ea typeface="华文宋体" pitchFamily="2" charset="-122"/>
              </a:rPr>
              <a:t>，</a:t>
            </a:r>
            <a:r>
              <a:rPr lang="zh-CN" altLang="en-US" sz="2400" b="1" dirty="0" smtClean="0">
                <a:solidFill>
                  <a:srgbClr val="0070C0"/>
                </a:solidFill>
                <a:latin typeface="华文宋体" pitchFamily="2" charset="-122"/>
                <a:ea typeface="华文宋体" pitchFamily="2" charset="-122"/>
                <a:cs typeface="仿宋_GB2312"/>
              </a:rPr>
              <a:t>首次常用加倍量</a:t>
            </a:r>
            <a:r>
              <a:rPr lang="zh-CN" altLang="en-US" sz="2400" b="1" dirty="0" smtClean="0">
                <a:solidFill>
                  <a:srgbClr val="FF0000"/>
                </a:solidFill>
                <a:latin typeface="华文宋体" pitchFamily="2" charset="-122"/>
                <a:ea typeface="华文宋体" pitchFamily="2" charset="-122"/>
                <a:cs typeface="仿宋_GB2312"/>
              </a:rPr>
              <a:t>；</a:t>
            </a:r>
            <a:endParaRPr lang="zh-CN" altLang="en-US" sz="2400" b="1" dirty="0" smtClean="0">
              <a:latin typeface="华文宋体" pitchFamily="2" charset="-122"/>
              <a:ea typeface="华文宋体" pitchFamily="2" charset="-122"/>
              <a:cs typeface="仿宋_GB2312"/>
            </a:endParaRPr>
          </a:p>
          <a:p>
            <a:pPr marL="0" indent="342900" algn="l" fontAlgn="auto">
              <a:lnSpc>
                <a:spcPts val="3500"/>
              </a:lnSpc>
              <a:spcBef>
                <a:spcPts val="0"/>
              </a:spcBef>
              <a:spcAft>
                <a:spcPts val="0"/>
              </a:spcAft>
              <a:buNone/>
              <a:defRPr/>
            </a:pPr>
            <a:r>
              <a:rPr lang="zh-CN" altLang="en-US" sz="2400" b="1" dirty="0" smtClean="0">
                <a:latin typeface="华文宋体" pitchFamily="2" charset="-122"/>
                <a:ea typeface="华文宋体" pitchFamily="2" charset="-122"/>
                <a:cs typeface="仿宋_GB2312"/>
              </a:rPr>
              <a:t>（</a:t>
            </a:r>
            <a:r>
              <a:rPr lang="en-US" altLang="zh-CN" sz="2400" b="1" dirty="0" smtClean="0">
                <a:latin typeface="华文宋体" pitchFamily="2" charset="-122"/>
                <a:ea typeface="华文宋体" pitchFamily="2" charset="-122"/>
                <a:cs typeface="仿宋_GB2312"/>
              </a:rPr>
              <a:t>2</a:t>
            </a:r>
            <a:r>
              <a:rPr lang="zh-CN" altLang="en-US" sz="2400" b="1" dirty="0" smtClean="0">
                <a:latin typeface="华文宋体" pitchFamily="2" charset="-122"/>
                <a:ea typeface="华文宋体" pitchFamily="2" charset="-122"/>
                <a:cs typeface="仿宋_GB2312"/>
              </a:rPr>
              <a:t>） </a:t>
            </a:r>
            <a:r>
              <a:rPr lang="zh-CN" altLang="en-US" sz="2400" b="1" dirty="0" smtClean="0">
                <a:solidFill>
                  <a:srgbClr val="FF0000"/>
                </a:solidFill>
                <a:latin typeface="华文宋体" pitchFamily="2" charset="-122"/>
                <a:ea typeface="华文宋体" pitchFamily="2" charset="-122"/>
                <a:cs typeface="仿宋_GB2312"/>
              </a:rPr>
              <a:t>局部应用时要清创排脓；</a:t>
            </a:r>
          </a:p>
          <a:p>
            <a:pPr marL="0" indent="342900" algn="l" fontAlgn="auto">
              <a:lnSpc>
                <a:spcPts val="3500"/>
              </a:lnSpc>
              <a:spcBef>
                <a:spcPts val="0"/>
              </a:spcBef>
              <a:spcAft>
                <a:spcPts val="0"/>
              </a:spcAft>
              <a:buNone/>
              <a:defRPr/>
            </a:pPr>
            <a:r>
              <a:rPr lang="zh-CN" altLang="en-US" sz="2400" b="1" dirty="0" smtClean="0">
                <a:latin typeface="华文宋体" pitchFamily="2" charset="-122"/>
                <a:ea typeface="华文宋体" pitchFamily="2" charset="-122"/>
                <a:cs typeface="仿宋_GB2312"/>
              </a:rPr>
              <a:t>（</a:t>
            </a:r>
            <a:r>
              <a:rPr lang="en-US" altLang="zh-CN" sz="2400" b="1" dirty="0" smtClean="0">
                <a:latin typeface="华文宋体" pitchFamily="2" charset="-122"/>
                <a:ea typeface="华文宋体" pitchFamily="2" charset="-122"/>
                <a:cs typeface="仿宋_GB2312"/>
              </a:rPr>
              <a:t>3</a:t>
            </a:r>
            <a:r>
              <a:rPr lang="zh-CN" altLang="en-US" sz="2400" b="1" dirty="0" smtClean="0">
                <a:latin typeface="华文宋体" pitchFamily="2" charset="-122"/>
                <a:ea typeface="华文宋体" pitchFamily="2" charset="-122"/>
                <a:cs typeface="仿宋_GB2312"/>
              </a:rPr>
              <a:t>） </a:t>
            </a:r>
            <a:r>
              <a:rPr lang="zh-CN" altLang="en-US" sz="2400" b="1" dirty="0" smtClean="0">
                <a:solidFill>
                  <a:srgbClr val="0070C0"/>
                </a:solidFill>
                <a:latin typeface="华文宋体" pitchFamily="2" charset="-122"/>
                <a:ea typeface="华文宋体" pitchFamily="2" charset="-122"/>
                <a:cs typeface="仿宋_GB2312"/>
              </a:rPr>
              <a:t>局部应用普鲁卡因时，不可同时使用磺胺类药物；</a:t>
            </a:r>
            <a:endParaRPr lang="en-US" altLang="zh-CN" sz="2400" b="1" dirty="0" smtClean="0">
              <a:solidFill>
                <a:srgbClr val="0070C0"/>
              </a:solidFill>
              <a:latin typeface="华文宋体" pitchFamily="2" charset="-122"/>
              <a:ea typeface="华文宋体" pitchFamily="2" charset="-122"/>
              <a:cs typeface="仿宋_GB2312"/>
            </a:endParaRPr>
          </a:p>
          <a:p>
            <a:pPr marL="0" indent="342900" algn="l" fontAlgn="auto">
              <a:lnSpc>
                <a:spcPts val="3500"/>
              </a:lnSpc>
              <a:spcBef>
                <a:spcPts val="0"/>
              </a:spcBef>
              <a:spcAft>
                <a:spcPts val="0"/>
              </a:spcAft>
              <a:buNone/>
              <a:defRPr/>
            </a:pPr>
            <a:r>
              <a:rPr lang="zh-CN" altLang="en-US" sz="2400" b="1" dirty="0" smtClean="0">
                <a:latin typeface="华文宋体" pitchFamily="2" charset="-122"/>
                <a:ea typeface="华文宋体" pitchFamily="2" charset="-122"/>
                <a:cs typeface="仿宋_GB2312"/>
              </a:rPr>
              <a:t>（</a:t>
            </a:r>
            <a:r>
              <a:rPr lang="en-US" altLang="zh-CN" sz="2400" b="1" dirty="0" smtClean="0">
                <a:latin typeface="华文宋体" pitchFamily="2" charset="-122"/>
                <a:ea typeface="华文宋体" pitchFamily="2" charset="-122"/>
                <a:cs typeface="仿宋_GB2312"/>
              </a:rPr>
              <a:t>4</a:t>
            </a:r>
            <a:r>
              <a:rPr lang="zh-CN" altLang="en-US" sz="2400" b="1" dirty="0" smtClean="0">
                <a:latin typeface="华文宋体" pitchFamily="2" charset="-122"/>
                <a:ea typeface="华文宋体" pitchFamily="2" charset="-122"/>
                <a:cs typeface="仿宋_GB2312"/>
              </a:rPr>
              <a:t>） 能利用</a:t>
            </a:r>
            <a:r>
              <a:rPr lang="zh-CN" altLang="en-US" sz="2400" b="1" dirty="0" smtClean="0">
                <a:solidFill>
                  <a:srgbClr val="FF0000"/>
                </a:solidFill>
                <a:latin typeface="华文宋体" pitchFamily="2" charset="-122"/>
                <a:ea typeface="华文宋体" pitchFamily="2" charset="-122"/>
                <a:cs typeface="仿宋_GB2312"/>
              </a:rPr>
              <a:t>外源性叶酸</a:t>
            </a:r>
            <a:r>
              <a:rPr lang="zh-CN" altLang="en-US" sz="2400" b="1" dirty="0" smtClean="0">
                <a:latin typeface="华文宋体" pitchFamily="2" charset="-122"/>
                <a:ea typeface="华文宋体" pitchFamily="2" charset="-122"/>
                <a:cs typeface="仿宋_GB2312"/>
              </a:rPr>
              <a:t>的细菌对磺胺类不敏感。</a:t>
            </a:r>
            <a:r>
              <a:rPr lang="zh-CN" altLang="en-US" sz="2400" b="1" dirty="0" smtClean="0">
                <a:latin typeface="华文宋体" pitchFamily="2" charset="-122"/>
                <a:ea typeface="华文宋体" pitchFamily="2" charset="-122"/>
              </a:rPr>
              <a:t> </a:t>
            </a:r>
          </a:p>
          <a:p>
            <a:pPr marL="0" indent="342900" algn="l" fontAlgn="auto">
              <a:spcBef>
                <a:spcPts val="0"/>
              </a:spcBef>
              <a:spcAft>
                <a:spcPts val="0"/>
              </a:spcAft>
              <a:defRPr/>
            </a:pPr>
            <a:endParaRPr lang="zh-CN" altLang="en-US" dirty="0" smtClean="0">
              <a:ea typeface="微软雅黑" panose="020B0503020204020204" pitchFamily="34" charset="-122"/>
            </a:endParaRPr>
          </a:p>
          <a:p>
            <a:endParaRPr lang="zh-CN"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八、不良反应</a:t>
            </a:r>
            <a:endParaRPr lang="zh-CN" altLang="en-US" dirty="0"/>
          </a:p>
        </p:txBody>
      </p:sp>
      <p:sp>
        <p:nvSpPr>
          <p:cNvPr id="3" name="内容占位符 2"/>
          <p:cNvSpPr>
            <a:spLocks noGrp="1"/>
          </p:cNvSpPr>
          <p:nvPr>
            <p:ph idx="1"/>
          </p:nvPr>
        </p:nvSpPr>
        <p:spPr>
          <a:xfrm>
            <a:off x="1044575" y="1076325"/>
            <a:ext cx="7847905" cy="5248275"/>
          </a:xfrm>
        </p:spPr>
        <p:txBody>
          <a:bodyPr/>
          <a:lstStyle/>
          <a:p>
            <a:pPr fontAlgn="auto">
              <a:lnSpc>
                <a:spcPct val="90000"/>
              </a:lnSpc>
              <a:spcBef>
                <a:spcPts val="0"/>
              </a:spcBef>
              <a:spcAft>
                <a:spcPts val="0"/>
              </a:spcAft>
              <a:buNone/>
              <a:defRPr/>
            </a:pPr>
            <a:r>
              <a:rPr lang="en-US" altLang="zh-CN" sz="2400" b="1" dirty="0" smtClean="0">
                <a:solidFill>
                  <a:srgbClr val="FF0000"/>
                </a:solidFill>
                <a:latin typeface="华文宋体" pitchFamily="2" charset="-122"/>
                <a:ea typeface="华文宋体" pitchFamily="2" charset="-122"/>
                <a:cs typeface="仿宋_GB2312"/>
              </a:rPr>
              <a:t>1</a:t>
            </a:r>
            <a:r>
              <a:rPr lang="zh-CN" altLang="en-US" sz="2400" b="1" dirty="0" smtClean="0">
                <a:solidFill>
                  <a:srgbClr val="FF0000"/>
                </a:solidFill>
                <a:latin typeface="华文宋体" pitchFamily="2" charset="-122"/>
                <a:ea typeface="华文宋体" pitchFamily="2" charset="-122"/>
                <a:cs typeface="仿宋_GB2312"/>
              </a:rPr>
              <a:t>、急性中毒  </a:t>
            </a:r>
          </a:p>
          <a:p>
            <a:pPr marL="0" indent="342900" algn="l" fontAlgn="auto">
              <a:lnSpc>
                <a:spcPts val="2800"/>
              </a:lnSpc>
              <a:spcBef>
                <a:spcPts val="0"/>
              </a:spcBef>
              <a:spcAft>
                <a:spcPts val="0"/>
              </a:spcAft>
              <a:buNone/>
              <a:defRPr/>
            </a:pPr>
            <a:r>
              <a:rPr lang="zh-CN" altLang="en-US" sz="2400" b="1" dirty="0" smtClean="0">
                <a:latin typeface="华文宋体" pitchFamily="2" charset="-122"/>
                <a:ea typeface="华文宋体" pitchFamily="2" charset="-122"/>
                <a:cs typeface="仿宋_GB2312"/>
              </a:rPr>
              <a:t>    </a:t>
            </a:r>
            <a:r>
              <a:rPr lang="zh-CN" altLang="en-US" sz="2400" dirty="0" smtClean="0">
                <a:latin typeface="华文宋体" pitchFamily="2" charset="-122"/>
                <a:ea typeface="华文宋体" pitchFamily="2" charset="-122"/>
                <a:cs typeface="仿宋_GB2312"/>
              </a:rPr>
              <a:t>多见于静脉注射磺胺类钠盐时，速度过快或剂量过大。表现为</a:t>
            </a:r>
            <a:r>
              <a:rPr lang="zh-CN" altLang="en-US" sz="2400" b="1" dirty="0" smtClean="0">
                <a:solidFill>
                  <a:srgbClr val="FF0000"/>
                </a:solidFill>
                <a:latin typeface="华文宋体" pitchFamily="2" charset="-122"/>
                <a:ea typeface="华文宋体" pitchFamily="2" charset="-122"/>
                <a:cs typeface="仿宋_GB2312"/>
              </a:rPr>
              <a:t>神经症状。雏鸡较敏感，</a:t>
            </a:r>
            <a:r>
              <a:rPr lang="zh-CN" altLang="en-US" sz="2400" dirty="0" smtClean="0">
                <a:latin typeface="华文宋体" pitchFamily="2" charset="-122"/>
                <a:ea typeface="华文宋体" pitchFamily="2" charset="-122"/>
                <a:cs typeface="仿宋_GB2312"/>
              </a:rPr>
              <a:t>中毒时出现大批死亡。</a:t>
            </a:r>
            <a:endParaRPr lang="en-US" altLang="zh-CN" sz="2400" dirty="0" smtClean="0">
              <a:latin typeface="华文宋体" pitchFamily="2" charset="-122"/>
              <a:ea typeface="华文宋体" pitchFamily="2" charset="-122"/>
              <a:cs typeface="仿宋_GB2312"/>
            </a:endParaRPr>
          </a:p>
          <a:p>
            <a:pPr fontAlgn="auto">
              <a:lnSpc>
                <a:spcPct val="90000"/>
              </a:lnSpc>
              <a:spcBef>
                <a:spcPts val="0"/>
              </a:spcBef>
              <a:spcAft>
                <a:spcPts val="0"/>
              </a:spcAft>
              <a:buNone/>
              <a:defRPr/>
            </a:pPr>
            <a:r>
              <a:rPr lang="en-US" altLang="zh-CN" sz="2400" b="1" dirty="0" smtClean="0">
                <a:solidFill>
                  <a:srgbClr val="FF0000"/>
                </a:solidFill>
                <a:latin typeface="华文宋体" pitchFamily="2" charset="-122"/>
                <a:ea typeface="华文宋体" pitchFamily="2" charset="-122"/>
                <a:cs typeface="仿宋_GB2312"/>
              </a:rPr>
              <a:t>2</a:t>
            </a:r>
            <a:r>
              <a:rPr lang="zh-CN" altLang="en-US" sz="2400" b="1" dirty="0" smtClean="0">
                <a:solidFill>
                  <a:srgbClr val="FF0000"/>
                </a:solidFill>
                <a:latin typeface="华文宋体" pitchFamily="2" charset="-122"/>
                <a:ea typeface="华文宋体" pitchFamily="2" charset="-122"/>
                <a:cs typeface="仿宋_GB2312"/>
              </a:rPr>
              <a:t>、慢性中毒  </a:t>
            </a:r>
          </a:p>
          <a:p>
            <a:pPr indent="342900" algn="l" fontAlgn="auto">
              <a:lnSpc>
                <a:spcPts val="2800"/>
              </a:lnSpc>
              <a:spcBef>
                <a:spcPts val="0"/>
              </a:spcBef>
              <a:spcAft>
                <a:spcPts val="0"/>
              </a:spcAft>
              <a:buNone/>
              <a:defRPr/>
            </a:pPr>
            <a:r>
              <a:rPr lang="zh-CN" altLang="en-US" sz="2400" b="1" dirty="0" smtClean="0">
                <a:latin typeface="华文宋体" pitchFamily="2" charset="-122"/>
                <a:ea typeface="华文宋体" pitchFamily="2" charset="-122"/>
                <a:cs typeface="仿宋_GB2312"/>
              </a:rPr>
              <a:t>   </a:t>
            </a:r>
            <a:r>
              <a:rPr lang="zh-CN" altLang="en-US" sz="2400" dirty="0" smtClean="0">
                <a:latin typeface="华文宋体" pitchFamily="2" charset="-122"/>
                <a:ea typeface="华文宋体" pitchFamily="2" charset="-122"/>
                <a:cs typeface="仿宋_GB2312"/>
              </a:rPr>
              <a:t>见于剂量较大或连续用药超过</a:t>
            </a:r>
            <a:r>
              <a:rPr lang="en-US" altLang="zh-CN" sz="2400" dirty="0" smtClean="0">
                <a:latin typeface="华文宋体" pitchFamily="2" charset="-122"/>
                <a:ea typeface="华文宋体" pitchFamily="2" charset="-122"/>
                <a:cs typeface="仿宋_GB2312"/>
              </a:rPr>
              <a:t>1</a:t>
            </a:r>
            <a:r>
              <a:rPr lang="zh-CN" altLang="en-US" sz="2400" dirty="0" smtClean="0">
                <a:latin typeface="华文宋体" pitchFamily="2" charset="-122"/>
                <a:ea typeface="华文宋体" pitchFamily="2" charset="-122"/>
                <a:cs typeface="仿宋_GB2312"/>
              </a:rPr>
              <a:t>周以上，主要症状为</a:t>
            </a:r>
            <a:r>
              <a:rPr lang="en-US" altLang="zh-CN" sz="2400" dirty="0" smtClean="0">
                <a:latin typeface="华文宋体" pitchFamily="2" charset="-122"/>
                <a:ea typeface="华文宋体" pitchFamily="2" charset="-122"/>
                <a:cs typeface="仿宋_GB2312"/>
              </a:rPr>
              <a:t>:</a:t>
            </a:r>
          </a:p>
          <a:p>
            <a:pPr marL="0" indent="342900" algn="l" fontAlgn="auto">
              <a:lnSpc>
                <a:spcPts val="3000"/>
              </a:lnSpc>
              <a:spcBef>
                <a:spcPts val="0"/>
              </a:spcBef>
              <a:spcAft>
                <a:spcPts val="0"/>
              </a:spcAft>
              <a:buNone/>
              <a:defRPr/>
            </a:pPr>
            <a:r>
              <a:rPr lang="en-US" altLang="zh-CN" sz="2400" dirty="0" smtClean="0">
                <a:latin typeface="华文宋体" pitchFamily="2" charset="-122"/>
                <a:ea typeface="华文宋体" pitchFamily="2" charset="-122"/>
                <a:cs typeface="仿宋_GB2312"/>
              </a:rPr>
              <a:t>①</a:t>
            </a:r>
            <a:r>
              <a:rPr lang="zh-CN" altLang="en-US" sz="2400" dirty="0" smtClean="0">
                <a:latin typeface="华文宋体" pitchFamily="2" charset="-122"/>
                <a:ea typeface="华文宋体" pitchFamily="2" charset="-122"/>
                <a:cs typeface="仿宋_GB2312"/>
              </a:rPr>
              <a:t>出现</a:t>
            </a:r>
            <a:r>
              <a:rPr lang="zh-CN" altLang="en-US" sz="2400" b="1" dirty="0" smtClean="0">
                <a:solidFill>
                  <a:srgbClr val="FF0000"/>
                </a:solidFill>
                <a:latin typeface="华文宋体" pitchFamily="2" charset="-122"/>
                <a:ea typeface="华文宋体" pitchFamily="2" charset="-122"/>
                <a:cs typeface="仿宋_GB2312"/>
              </a:rPr>
              <a:t>结晶尿、血尿和蛋白尿</a:t>
            </a:r>
            <a:r>
              <a:rPr lang="zh-CN" altLang="en-US" sz="2400" dirty="0" smtClean="0">
                <a:latin typeface="华文宋体" pitchFamily="2" charset="-122"/>
                <a:ea typeface="华文宋体" pitchFamily="2" charset="-122"/>
                <a:cs typeface="仿宋_GB2312"/>
              </a:rPr>
              <a:t>等；</a:t>
            </a:r>
          </a:p>
          <a:p>
            <a:pPr marL="0" indent="342900" algn="l" fontAlgn="auto">
              <a:lnSpc>
                <a:spcPts val="3000"/>
              </a:lnSpc>
              <a:spcBef>
                <a:spcPts val="0"/>
              </a:spcBef>
              <a:spcAft>
                <a:spcPts val="0"/>
              </a:spcAft>
              <a:buNone/>
              <a:defRPr/>
            </a:pPr>
            <a:r>
              <a:rPr lang="zh-CN" altLang="en-US" sz="2400" dirty="0" smtClean="0">
                <a:latin typeface="华文宋体" pitchFamily="2" charset="-122"/>
                <a:ea typeface="华文宋体" pitchFamily="2" charset="-122"/>
                <a:cs typeface="仿宋_GB2312"/>
              </a:rPr>
              <a:t>②导致</a:t>
            </a:r>
            <a:r>
              <a:rPr lang="zh-CN" altLang="en-US" sz="2400" b="1" dirty="0" smtClean="0">
                <a:solidFill>
                  <a:srgbClr val="FF0000"/>
                </a:solidFill>
                <a:latin typeface="华文宋体" pitchFamily="2" charset="-122"/>
                <a:ea typeface="华文宋体" pitchFamily="2" charset="-122"/>
                <a:cs typeface="仿宋_GB2312"/>
              </a:rPr>
              <a:t>消化系统障碍和草食动物的多发性肠炎</a:t>
            </a:r>
            <a:r>
              <a:rPr lang="zh-CN" altLang="en-US" sz="2400" dirty="0" smtClean="0">
                <a:latin typeface="华文宋体" pitchFamily="2" charset="-122"/>
                <a:ea typeface="华文宋体" pitchFamily="2" charset="-122"/>
                <a:cs typeface="仿宋_GB2312"/>
              </a:rPr>
              <a:t>等；</a:t>
            </a:r>
          </a:p>
          <a:p>
            <a:pPr marL="0" indent="342900" algn="l" fontAlgn="auto">
              <a:lnSpc>
                <a:spcPts val="3000"/>
              </a:lnSpc>
              <a:spcBef>
                <a:spcPts val="0"/>
              </a:spcBef>
              <a:spcAft>
                <a:spcPts val="0"/>
              </a:spcAft>
              <a:buNone/>
              <a:defRPr/>
            </a:pPr>
            <a:r>
              <a:rPr lang="zh-CN" altLang="en-US" sz="2400" dirty="0" smtClean="0">
                <a:latin typeface="华文宋体" pitchFamily="2" charset="-122"/>
                <a:ea typeface="华文宋体" pitchFamily="2" charset="-122"/>
                <a:cs typeface="仿宋_GB2312"/>
              </a:rPr>
              <a:t>③出现</a:t>
            </a:r>
            <a:r>
              <a:rPr lang="zh-CN" altLang="en-US" sz="2400" b="1" dirty="0" smtClean="0">
                <a:solidFill>
                  <a:srgbClr val="FF0000"/>
                </a:solidFill>
                <a:latin typeface="华文宋体" pitchFamily="2" charset="-122"/>
                <a:ea typeface="华文宋体" pitchFamily="2" charset="-122"/>
                <a:cs typeface="仿宋_GB2312"/>
              </a:rPr>
              <a:t>溶血性贫血、凝血时间延长和毛细血管渗血；</a:t>
            </a:r>
            <a:endParaRPr lang="zh-CN" altLang="en-US" sz="2400" dirty="0" smtClean="0">
              <a:latin typeface="华文宋体" pitchFamily="2" charset="-122"/>
              <a:ea typeface="华文宋体" pitchFamily="2" charset="-122"/>
              <a:cs typeface="仿宋_GB2312"/>
            </a:endParaRPr>
          </a:p>
          <a:p>
            <a:pPr marL="0" indent="342900" algn="l" fontAlgn="auto">
              <a:lnSpc>
                <a:spcPts val="3000"/>
              </a:lnSpc>
              <a:spcBef>
                <a:spcPts val="0"/>
              </a:spcBef>
              <a:spcAft>
                <a:spcPts val="0"/>
              </a:spcAft>
              <a:buNone/>
              <a:defRPr/>
            </a:pPr>
            <a:r>
              <a:rPr lang="zh-CN" altLang="en-US" sz="2400" dirty="0" smtClean="0">
                <a:latin typeface="华文宋体" pitchFamily="2" charset="-122"/>
                <a:ea typeface="华文宋体" pitchFamily="2" charset="-122"/>
                <a:cs typeface="仿宋_GB2312"/>
              </a:rPr>
              <a:t>④</a:t>
            </a:r>
            <a:r>
              <a:rPr lang="zh-CN" altLang="en-US" sz="2400" b="1" dirty="0" smtClean="0">
                <a:solidFill>
                  <a:srgbClr val="FF0000"/>
                </a:solidFill>
                <a:latin typeface="华文宋体" pitchFamily="2" charset="-122"/>
                <a:ea typeface="华文宋体" pitchFamily="2" charset="-122"/>
                <a:cs typeface="仿宋_GB2312"/>
              </a:rPr>
              <a:t>幼畜及幼禽免疫系统抑制、免疫器官出血及萎缩；</a:t>
            </a:r>
          </a:p>
          <a:p>
            <a:pPr marL="0" indent="342900" algn="l" fontAlgn="auto">
              <a:lnSpc>
                <a:spcPts val="3000"/>
              </a:lnSpc>
              <a:spcBef>
                <a:spcPts val="0"/>
              </a:spcBef>
              <a:spcAft>
                <a:spcPts val="0"/>
              </a:spcAft>
              <a:buNone/>
              <a:defRPr/>
            </a:pPr>
            <a:r>
              <a:rPr lang="zh-CN" altLang="en-US" sz="2400" dirty="0" smtClean="0">
                <a:latin typeface="华文宋体" pitchFamily="2" charset="-122"/>
                <a:ea typeface="华文宋体" pitchFamily="2" charset="-122"/>
                <a:cs typeface="仿宋_GB2312"/>
              </a:rPr>
              <a:t>⑤</a:t>
            </a:r>
            <a:r>
              <a:rPr lang="zh-CN" altLang="en-US" sz="2400" b="1" dirty="0" smtClean="0">
                <a:solidFill>
                  <a:srgbClr val="FF0000"/>
                </a:solidFill>
                <a:latin typeface="华文宋体" pitchFamily="2" charset="-122"/>
                <a:ea typeface="华文宋体" pitchFamily="2" charset="-122"/>
                <a:cs typeface="仿宋_GB2312"/>
              </a:rPr>
              <a:t>家禽见增重减慢，蛋鸡产蛋率下降，蛋破损率和软蛋率增加。</a:t>
            </a:r>
            <a:endParaRPr lang="zh-CN" altLang="en-US" sz="2400" dirty="0" smtClean="0">
              <a:latin typeface="华文宋体" pitchFamily="2" charset="-122"/>
              <a:ea typeface="华文宋体" pitchFamily="2" charset="-122"/>
            </a:endParaRPr>
          </a:p>
          <a:p>
            <a:endParaRPr lang="zh-CN"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小结</a:t>
            </a:r>
            <a:endParaRPr lang="zh-CN" altLang="en-US" dirty="0"/>
          </a:p>
        </p:txBody>
      </p:sp>
      <p:sp>
        <p:nvSpPr>
          <p:cNvPr id="3" name="内容占位符 2"/>
          <p:cNvSpPr>
            <a:spLocks noGrp="1"/>
          </p:cNvSpPr>
          <p:nvPr>
            <p:ph idx="1"/>
          </p:nvPr>
        </p:nvSpPr>
        <p:spPr/>
        <p:txBody>
          <a:bodyPr/>
          <a:lstStyle/>
          <a:p>
            <a:r>
              <a:rPr lang="zh-CN" altLang="zh-CN" dirty="0" smtClean="0">
                <a:latin typeface="+mn-ea"/>
              </a:rPr>
              <a:t>总结一下。这两讲的学习大家认识了一类重要的合成抗菌药物——磺胺类药物，我们应重点了解和掌握磺胺药的理化性质、分类、药动学、药效学、临床应用及其使用注意事项。</a:t>
            </a:r>
          </a:p>
          <a:p>
            <a:r>
              <a:rPr lang="zh-CN" altLang="zh-CN" dirty="0" smtClean="0">
                <a:latin typeface="+mn-ea"/>
              </a:rPr>
              <a:t>磺胺药为抑菌药，一般其抗菌作用较弱，下一讲我们来学习能明显增强磺胺药和多种抗生素抗菌作用的一类药物</a:t>
            </a:r>
            <a:r>
              <a:rPr lang="en-US" altLang="zh-CN" dirty="0" smtClean="0">
                <a:latin typeface="+mn-ea"/>
              </a:rPr>
              <a:t>----</a:t>
            </a:r>
            <a:r>
              <a:rPr lang="zh-CN" altLang="zh-CN" dirty="0" smtClean="0">
                <a:latin typeface="+mn-ea"/>
              </a:rPr>
              <a:t>抗菌增效剂。</a:t>
            </a:r>
            <a:endParaRPr lang="en-US" altLang="zh-CN" dirty="0" smtClean="0">
              <a:latin typeface="+mn-ea"/>
            </a:endParaRPr>
          </a:p>
          <a:p>
            <a:r>
              <a:rPr lang="zh-CN" altLang="zh-CN" dirty="0" smtClean="0">
                <a:latin typeface="+mn-ea"/>
              </a:rPr>
              <a:t>好，今天我们学到这里，谢谢大家聆听。</a:t>
            </a:r>
            <a:endParaRPr lang="zh-CN" altLang="en-US" dirty="0">
              <a:latin typeface="+mn-e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p:cNvSpPr txBox="1"/>
          <p:nvPr/>
        </p:nvSpPr>
        <p:spPr>
          <a:xfrm>
            <a:off x="1114414" y="642918"/>
            <a:ext cx="1651162" cy="830805"/>
          </a:xfrm>
          <a:prstGeom prst="rect">
            <a:avLst/>
          </a:prstGeom>
          <a:noFill/>
        </p:spPr>
        <p:txBody>
          <a:bodyPr>
            <a:spAutoFit/>
          </a:bodyPr>
          <a:lstStyle/>
          <a:p>
            <a:pPr algn="ctr" eaLnBrk="1" hangingPunct="1">
              <a:buFont typeface="Arial" panose="020B0604020202020204" pitchFamily="34" charset="0"/>
              <a:buNone/>
              <a:defRPr/>
            </a:pPr>
            <a:r>
              <a:rPr lang="zh-CN" altLang="en-US" sz="4800" b="1" dirty="0">
                <a:ln w="6350">
                  <a:noFill/>
                </a:ln>
                <a:gradFill flip="none" rotWithShape="1">
                  <a:gsLst>
                    <a:gs pos="0">
                      <a:srgbClr val="FFF200"/>
                    </a:gs>
                    <a:gs pos="45000">
                      <a:srgbClr val="FF7A00"/>
                    </a:gs>
                    <a:gs pos="70000">
                      <a:srgbClr val="FF0300"/>
                    </a:gs>
                    <a:gs pos="100000">
                      <a:srgbClr val="4D0808"/>
                    </a:gs>
                  </a:gsLst>
                  <a:path path="circle">
                    <a:fillToRect l="100000" b="100000"/>
                  </a:path>
                  <a:tileRect t="-100000" r="-100000"/>
                </a:gradFill>
                <a:latin typeface="微软雅黑" panose="020B0503020204020204" pitchFamily="34" charset="-122"/>
                <a:ea typeface="微软雅黑" panose="020B0503020204020204" pitchFamily="34" charset="-122"/>
              </a:rPr>
              <a:t>前言</a:t>
            </a:r>
          </a:p>
        </p:txBody>
      </p:sp>
      <p:sp>
        <p:nvSpPr>
          <p:cNvPr id="21" name="任意多边形 20"/>
          <p:cNvSpPr/>
          <p:nvPr/>
        </p:nvSpPr>
        <p:spPr>
          <a:xfrm>
            <a:off x="1114425" y="1270000"/>
            <a:ext cx="7026275" cy="4246563"/>
          </a:xfrm>
          <a:custGeom>
            <a:avLst/>
            <a:gdLst>
              <a:gd name="connsiteX0" fmla="*/ 2076450 w 7210425"/>
              <a:gd name="connsiteY0" fmla="*/ 0 h 3076575"/>
              <a:gd name="connsiteX1" fmla="*/ 7210425 w 7210425"/>
              <a:gd name="connsiteY1" fmla="*/ 0 h 3076575"/>
              <a:gd name="connsiteX2" fmla="*/ 7210425 w 7210425"/>
              <a:gd name="connsiteY2" fmla="*/ 3076575 h 3076575"/>
              <a:gd name="connsiteX3" fmla="*/ 0 w 7210425"/>
              <a:gd name="connsiteY3" fmla="*/ 3076575 h 3076575"/>
              <a:gd name="connsiteX4" fmla="*/ 0 w 7210425"/>
              <a:gd name="connsiteY4" fmla="*/ 228600 h 3076575"/>
              <a:gd name="connsiteX5" fmla="*/ 333375 w 7210425"/>
              <a:gd name="connsiteY5" fmla="*/ 228600 h 3076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10425" h="3076575">
                <a:moveTo>
                  <a:pt x="2076450" y="0"/>
                </a:moveTo>
                <a:lnTo>
                  <a:pt x="7210425" y="0"/>
                </a:lnTo>
                <a:lnTo>
                  <a:pt x="7210425" y="3076575"/>
                </a:lnTo>
                <a:lnTo>
                  <a:pt x="0" y="3076575"/>
                </a:lnTo>
                <a:lnTo>
                  <a:pt x="0" y="228600"/>
                </a:lnTo>
                <a:lnTo>
                  <a:pt x="333375" y="228600"/>
                </a:lnTo>
              </a:path>
            </a:pathLst>
          </a:custGeom>
          <a:ln/>
        </p:spPr>
        <p:style>
          <a:lnRef idx="1">
            <a:schemeClr val="accent2"/>
          </a:lnRef>
          <a:fillRef idx="0">
            <a:schemeClr val="accent2"/>
          </a:fillRef>
          <a:effectRef idx="0">
            <a:schemeClr val="accent2"/>
          </a:effectRef>
          <a:fontRef idx="minor">
            <a:schemeClr val="tx1"/>
          </a:fontRef>
        </p:style>
        <p:txBody>
          <a:bodyPr anchor="ctr"/>
          <a:lstStyle/>
          <a:p>
            <a:pPr algn="ctr" eaLnBrk="1" hangingPunct="1">
              <a:buFont typeface="Arial" panose="020B0604020202020204" pitchFamily="34" charset="0"/>
              <a:buNone/>
              <a:defRPr/>
            </a:pPr>
            <a:endParaRPr lang="zh-CN" altLang="en-US"/>
          </a:p>
        </p:txBody>
      </p:sp>
      <p:sp>
        <p:nvSpPr>
          <p:cNvPr id="8" name="TextBox 7"/>
          <p:cNvSpPr txBox="1">
            <a:spLocks noChangeArrowheads="1"/>
          </p:cNvSpPr>
          <p:nvPr/>
        </p:nvSpPr>
        <p:spPr bwMode="auto">
          <a:xfrm>
            <a:off x="1403350" y="1700213"/>
            <a:ext cx="6213475" cy="2246763"/>
          </a:xfrm>
          <a:prstGeom prst="rect">
            <a:avLst/>
          </a:prstGeom>
          <a:noFill/>
          <a:ln w="9525">
            <a:noFill/>
            <a:miter lim="800000"/>
            <a:headEnd/>
            <a:tailEnd/>
          </a:ln>
        </p:spPr>
        <p:txBody>
          <a:bodyPr lIns="91434" tIns="45717" rIns="91434" bIns="45717">
            <a:spAutoFit/>
          </a:bodyPr>
          <a:lstStyle/>
          <a:p>
            <a:pPr algn="just" eaLnBrk="1" hangingPunct="1">
              <a:buFont typeface="Arial" pitchFamily="34" charset="0"/>
              <a:buNone/>
            </a:pPr>
            <a:r>
              <a:rPr lang="en-US" altLang="zh-CN" sz="2800" b="1" dirty="0" smtClean="0"/>
              <a:t>       </a:t>
            </a:r>
            <a:r>
              <a:rPr lang="zh-CN" altLang="zh-CN" sz="2800" b="1" dirty="0" smtClean="0"/>
              <a:t>上一节，我们学习了磺胺类药物的理化性质、构效关系和分类以及磺胺类药物的作用机理，下面我们接着学习磺胺类药物的药动学、药效学和临床应用等。</a:t>
            </a:r>
            <a:endParaRPr lang="zh-CN" altLang="en-US" sz="2000" dirty="0">
              <a:solidFill>
                <a:schemeClr val="accent1"/>
              </a:solidFill>
              <a:latin typeface="微软雅黑" pitchFamily="34" charset="-122"/>
              <a:ea typeface="微软雅黑" pitchFamily="34" charset="-122"/>
            </a:endParaRPr>
          </a:p>
        </p:txBody>
      </p:sp>
      <p:sp>
        <p:nvSpPr>
          <p:cNvPr id="5128" name="AutoShape 8" descr="http://img4.imgtn.bdimg.com/it/u=3307072927,271997487&amp;fm=27&amp;gp=0.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zh-CN" altLang="en-US"/>
          </a:p>
        </p:txBody>
      </p:sp>
      <p:sp>
        <p:nvSpPr>
          <p:cNvPr id="5130" name="AutoShape 10" descr="http://img4.imgtn.bdimg.com/it/u=3307072927,271997487&amp;fm=27&amp;gp=0.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zh-CN" altLang="en-US"/>
          </a:p>
        </p:txBody>
      </p:sp>
      <p:sp>
        <p:nvSpPr>
          <p:cNvPr id="5132" name="AutoShape 12" descr="http://img4.imgtn.bdimg.com/it/u=3307072927,271997487&amp;fm=27&amp;gp=0.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zh-CN" altLang="en-US"/>
          </a:p>
        </p:txBody>
      </p:sp>
      <p:grpSp>
        <p:nvGrpSpPr>
          <p:cNvPr id="13" name="组合 12"/>
          <p:cNvGrpSpPr/>
          <p:nvPr/>
        </p:nvGrpSpPr>
        <p:grpSpPr>
          <a:xfrm>
            <a:off x="1331640" y="4509120"/>
            <a:ext cx="1725855" cy="1582103"/>
            <a:chOff x="7882692" y="3882240"/>
            <a:chExt cx="3094007" cy="2446199"/>
          </a:xfrm>
        </p:grpSpPr>
        <p:sp>
          <p:nvSpPr>
            <p:cNvPr id="14" name="矩形 13"/>
            <p:cNvSpPr/>
            <p:nvPr/>
          </p:nvSpPr>
          <p:spPr>
            <a:xfrm>
              <a:off x="7882692" y="3882240"/>
              <a:ext cx="3094007" cy="2446199"/>
            </a:xfrm>
            <a:prstGeom prst="rect">
              <a:avLst/>
            </a:prstGeom>
            <a:solidFill>
              <a:schemeClr val="bg2">
                <a:lumMod val="2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pic>
          <p:nvPicPr>
            <p:cNvPr id="15" name="Picture 10" descr="http://image6.huangye88.com/2013/05/08/d745aef348d4e44c.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963951" y="3972957"/>
              <a:ext cx="2943225" cy="22535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grpSp>
        <p:nvGrpSpPr>
          <p:cNvPr id="16" name="组合 15"/>
          <p:cNvGrpSpPr/>
          <p:nvPr/>
        </p:nvGrpSpPr>
        <p:grpSpPr>
          <a:xfrm>
            <a:off x="3635896" y="4581128"/>
            <a:ext cx="1869871" cy="1440160"/>
            <a:chOff x="1253293" y="1132113"/>
            <a:chExt cx="3094007" cy="2446199"/>
          </a:xfrm>
        </p:grpSpPr>
        <p:sp>
          <p:nvSpPr>
            <p:cNvPr id="17" name="矩形 16"/>
            <p:cNvSpPr/>
            <p:nvPr/>
          </p:nvSpPr>
          <p:spPr>
            <a:xfrm>
              <a:off x="1253293" y="1132113"/>
              <a:ext cx="3094007" cy="2446199"/>
            </a:xfrm>
            <a:prstGeom prst="rect">
              <a:avLst/>
            </a:prstGeom>
            <a:solidFill>
              <a:schemeClr val="bg2">
                <a:lumMod val="2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1"/>
            <a:lstStyle/>
            <a:p>
              <a:pPr algn="ctr"/>
              <a:endParaRPr lang="zh-CN" altLang="en-US" dirty="0">
                <a:ea typeface="微软雅黑" panose="020B0503020204020204" pitchFamily="34" charset="-122"/>
              </a:endParaRPr>
            </a:p>
          </p:txBody>
        </p:sp>
        <p:pic>
          <p:nvPicPr>
            <p:cNvPr id="19" name="Picture 2" descr="http://www.jk51.com/uploads/allimg/150814/1_150814125719_1.jpg"/>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1308592" y="1216658"/>
              <a:ext cx="2973507" cy="22896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grpSp>
        <p:nvGrpSpPr>
          <p:cNvPr id="20" name="组合 19"/>
          <p:cNvGrpSpPr/>
          <p:nvPr/>
        </p:nvGrpSpPr>
        <p:grpSpPr>
          <a:xfrm>
            <a:off x="6012160" y="4581128"/>
            <a:ext cx="1800200" cy="1438087"/>
            <a:chOff x="7882693" y="1139038"/>
            <a:chExt cx="3094007" cy="2446199"/>
          </a:xfrm>
        </p:grpSpPr>
        <p:sp>
          <p:nvSpPr>
            <p:cNvPr id="22" name="矩形 21"/>
            <p:cNvSpPr/>
            <p:nvPr/>
          </p:nvSpPr>
          <p:spPr>
            <a:xfrm>
              <a:off x="7882693" y="1139038"/>
              <a:ext cx="3094007" cy="2446199"/>
            </a:xfrm>
            <a:prstGeom prst="rect">
              <a:avLst/>
            </a:prstGeom>
            <a:solidFill>
              <a:schemeClr val="bg2">
                <a:lumMod val="2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pic>
          <p:nvPicPr>
            <p:cNvPr id="23" name="Picture 18" descr="http://img04.taobaocdn.com/bao/uploaded/i4/T1oCbnFvJcXXXXXXXX_!!0-item_pic.jpg_210x210.jpg"/>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7963951" y="1232514"/>
              <a:ext cx="2936111" cy="22738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Tree>
  </p:cSld>
  <p:clrMapOvr>
    <a:masterClrMapping/>
  </p:clrMapOvr>
  <p:transition spd="slow" advClick="0" advTm="0">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afterEffect">
                                  <p:stCondLst>
                                    <p:cond delay="0"/>
                                  </p:stCondLst>
                                  <p:iterate type="lt">
                                    <p:tmPct val="100000"/>
                                  </p:iterate>
                                  <p:childTnLst>
                                    <p:set>
                                      <p:cBhvr>
                                        <p:cTn id="6" dur="1" fill="hold">
                                          <p:stCondLst>
                                            <p:cond delay="0"/>
                                          </p:stCondLst>
                                        </p:cTn>
                                        <p:tgtEl>
                                          <p:spTgt spid="18"/>
                                        </p:tgtEl>
                                        <p:attrNameLst>
                                          <p:attrName>style.visibility</p:attrName>
                                        </p:attrNameLst>
                                      </p:cBhvr>
                                      <p:to>
                                        <p:strVal val="visible"/>
                                      </p:to>
                                    </p:set>
                                    <p:animEffect transition="in" filter="barn(outVertical)">
                                      <p:cBhvr>
                                        <p:cTn id="7" dur="75"/>
                                        <p:tgtEl>
                                          <p:spTgt spid="18"/>
                                        </p:tgtEl>
                                      </p:cBhvr>
                                    </p:animEffect>
                                  </p:childTnLst>
                                </p:cTn>
                              </p:par>
                            </p:childTnLst>
                          </p:cTn>
                        </p:par>
                        <p:par>
                          <p:cTn id="8" fill="hold">
                            <p:stCondLst>
                              <p:cond delay="150"/>
                            </p:stCondLst>
                            <p:childTnLst>
                              <p:par>
                                <p:cTn id="9" presetID="22" presetClass="entr" presetSubtype="1" fill="hold" grpId="0" nodeType="afterEffect">
                                  <p:stCondLst>
                                    <p:cond delay="0"/>
                                  </p:stCondLst>
                                  <p:childTnLst>
                                    <p:set>
                                      <p:cBhvr>
                                        <p:cTn id="10" dur="1" fill="hold">
                                          <p:stCondLst>
                                            <p:cond delay="0"/>
                                          </p:stCondLst>
                                        </p:cTn>
                                        <p:tgtEl>
                                          <p:spTgt spid="21"/>
                                        </p:tgtEl>
                                        <p:attrNameLst>
                                          <p:attrName>style.visibility</p:attrName>
                                        </p:attrNameLst>
                                      </p:cBhvr>
                                      <p:to>
                                        <p:strVal val="visible"/>
                                      </p:to>
                                    </p:set>
                                    <p:animEffect transition="in" filter="wipe(up)">
                                      <p:cBhvr>
                                        <p:cTn id="11" dur="500"/>
                                        <p:tgtEl>
                                          <p:spTgt spid="21"/>
                                        </p:tgtEl>
                                      </p:cBhvr>
                                    </p:animEffect>
                                  </p:childTnLst>
                                </p:cTn>
                              </p:par>
                            </p:childTnLst>
                          </p:cTn>
                        </p:par>
                        <p:par>
                          <p:cTn id="12" fill="hold">
                            <p:stCondLst>
                              <p:cond delay="650"/>
                            </p:stCondLst>
                            <p:childTnLst>
                              <p:par>
                                <p:cTn id="13" presetID="22" presetClass="entr" presetSubtype="1" fill="hold" grpId="0" nodeType="after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wipe(up)">
                                      <p:cBhvr>
                                        <p:cTn id="15" dur="500"/>
                                        <p:tgtEl>
                                          <p:spTgt spid="8"/>
                                        </p:tgtEl>
                                      </p:cBhvr>
                                    </p:animEffect>
                                  </p:childTnLst>
                                </p:cTn>
                              </p:par>
                            </p:childTnLst>
                          </p:cTn>
                        </p:par>
                      </p:childTnLst>
                    </p:cTn>
                  </p:par>
                  <p:par>
                    <p:cTn id="16" fill="hold">
                      <p:stCondLst>
                        <p:cond delay="indefinite"/>
                      </p:stCondLst>
                      <p:childTnLst>
                        <p:par>
                          <p:cTn id="17" fill="hold">
                            <p:stCondLst>
                              <p:cond delay="0"/>
                            </p:stCondLst>
                            <p:childTnLst>
                              <p:par>
                                <p:cTn id="18" presetID="6" presetClass="entr" presetSubtype="16" fill="hold" nodeType="click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circle(in)">
                                      <p:cBhvr>
                                        <p:cTn id="20" dur="1000"/>
                                        <p:tgtEl>
                                          <p:spTgt spid="13"/>
                                        </p:tgtEl>
                                      </p:cBhvr>
                                    </p:animEffect>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nodeType="clickEffect">
                                  <p:stCondLst>
                                    <p:cond delay="0"/>
                                  </p:stCondLst>
                                  <p:childTnLst>
                                    <p:set>
                                      <p:cBhvr>
                                        <p:cTn id="24" dur="1" fill="hold">
                                          <p:stCondLst>
                                            <p:cond delay="0"/>
                                          </p:stCondLst>
                                        </p:cTn>
                                        <p:tgtEl>
                                          <p:spTgt spid="16"/>
                                        </p:tgtEl>
                                        <p:attrNameLst>
                                          <p:attrName>style.visibility</p:attrName>
                                        </p:attrNameLst>
                                      </p:cBhvr>
                                      <p:to>
                                        <p:strVal val="visible"/>
                                      </p:to>
                                    </p:set>
                                    <p:animEffect transition="in" filter="circle(in)">
                                      <p:cBhvr>
                                        <p:cTn id="25" dur="1000"/>
                                        <p:tgtEl>
                                          <p:spTgt spid="16"/>
                                        </p:tgtEl>
                                      </p:cBhvr>
                                    </p:animEffect>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nodeType="clickEffect">
                                  <p:stCondLst>
                                    <p:cond delay="0"/>
                                  </p:stCondLst>
                                  <p:childTnLst>
                                    <p:set>
                                      <p:cBhvr>
                                        <p:cTn id="29" dur="1" fill="hold">
                                          <p:stCondLst>
                                            <p:cond delay="0"/>
                                          </p:stCondLst>
                                        </p:cTn>
                                        <p:tgtEl>
                                          <p:spTgt spid="20"/>
                                        </p:tgtEl>
                                        <p:attrNameLst>
                                          <p:attrName>style.visibility</p:attrName>
                                        </p:attrNameLst>
                                      </p:cBhvr>
                                      <p:to>
                                        <p:strVal val="visible"/>
                                      </p:to>
                                    </p:set>
                                    <p:animEffect transition="in" filter="circle(in)">
                                      <p:cBhvr>
                                        <p:cTn id="30" dur="1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utoUpdateAnimBg="0"/>
      <p:bldP spid="21" grpId="0" animBg="1" autoUpdateAnimBg="0"/>
      <p:bldP spid="8"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 name="Rectangle 5"/>
          <p:cNvSpPr>
            <a:spLocks noChangeArrowheads="1"/>
          </p:cNvSpPr>
          <p:nvPr/>
        </p:nvSpPr>
        <p:spPr bwMode="auto">
          <a:xfrm>
            <a:off x="0" y="257175"/>
            <a:ext cx="901700" cy="833438"/>
          </a:xfrm>
          <a:prstGeom prst="rect">
            <a:avLst/>
          </a:prstGeom>
          <a:solidFill>
            <a:schemeClr val="bg2"/>
          </a:solidFill>
          <a:ln w="9525">
            <a:noFill/>
            <a:miter lim="800000"/>
            <a:headEnd/>
            <a:tailEnd/>
          </a:ln>
        </p:spPr>
        <p:txBody>
          <a:bodyPr lIns="91434" tIns="45717" rIns="91434" bIns="45717"/>
          <a:lstStyle/>
          <a:p>
            <a:pPr eaLnBrk="1" hangingPunct="1">
              <a:buFont typeface="Arial" pitchFamily="34" charset="0"/>
              <a:buNone/>
            </a:pPr>
            <a:endParaRPr lang="zh-CN" altLang="en-US">
              <a:ea typeface="宋体" pitchFamily="2" charset="-122"/>
            </a:endParaRPr>
          </a:p>
        </p:txBody>
      </p:sp>
      <p:sp>
        <p:nvSpPr>
          <p:cNvPr id="27" name="Freeform 6"/>
          <p:cNvSpPr>
            <a:spLocks/>
          </p:cNvSpPr>
          <p:nvPr/>
        </p:nvSpPr>
        <p:spPr bwMode="auto">
          <a:xfrm>
            <a:off x="449263" y="339725"/>
            <a:ext cx="398462" cy="668338"/>
          </a:xfrm>
          <a:custGeom>
            <a:avLst/>
            <a:gdLst>
              <a:gd name="T0" fmla="*/ 2147483647 w 1173"/>
              <a:gd name="T1" fmla="*/ 2147483647 h 1472"/>
              <a:gd name="T2" fmla="*/ 2147483647 w 1173"/>
              <a:gd name="T3" fmla="*/ 2147483647 h 1472"/>
              <a:gd name="T4" fmla="*/ 2147483647 w 1173"/>
              <a:gd name="T5" fmla="*/ 2147483647 h 1472"/>
              <a:gd name="T6" fmla="*/ 2147483647 w 1173"/>
              <a:gd name="T7" fmla="*/ 2147483647 h 1472"/>
              <a:gd name="T8" fmla="*/ 2147483647 w 1173"/>
              <a:gd name="T9" fmla="*/ 2147483647 h 1472"/>
              <a:gd name="T10" fmla="*/ 2147483647 w 1173"/>
              <a:gd name="T11" fmla="*/ 2147483647 h 1472"/>
              <a:gd name="T12" fmla="*/ 0 w 1173"/>
              <a:gd name="T13" fmla="*/ 2147483647 h 1472"/>
              <a:gd name="T14" fmla="*/ 2147483647 w 1173"/>
              <a:gd name="T15" fmla="*/ 2147483647 h 1472"/>
              <a:gd name="T16" fmla="*/ 2147483647 w 1173"/>
              <a:gd name="T17" fmla="*/ 2147483647 h 1472"/>
              <a:gd name="T18" fmla="*/ 2147483647 w 1173"/>
              <a:gd name="T19" fmla="*/ 2147483647 h 1472"/>
              <a:gd name="T20" fmla="*/ 2147483647 w 1173"/>
              <a:gd name="T21" fmla="*/ 2147483647 h 1472"/>
              <a:gd name="T22" fmla="*/ 2147483647 w 1173"/>
              <a:gd name="T23" fmla="*/ 2147483647 h 1472"/>
              <a:gd name="T24" fmla="*/ 2147483647 w 1173"/>
              <a:gd name="T25" fmla="*/ 2147483647 h 1472"/>
              <a:gd name="T26" fmla="*/ 2147483647 w 1173"/>
              <a:gd name="T27" fmla="*/ 2147483647 h 1472"/>
              <a:gd name="T28" fmla="*/ 2147483647 w 1173"/>
              <a:gd name="T29" fmla="*/ 2147483647 h 147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173"/>
              <a:gd name="T46" fmla="*/ 0 h 1472"/>
              <a:gd name="T47" fmla="*/ 1173 w 1173"/>
              <a:gd name="T48" fmla="*/ 1472 h 1472"/>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173" h="1472">
                <a:moveTo>
                  <a:pt x="1131" y="535"/>
                </a:moveTo>
                <a:lnTo>
                  <a:pt x="1095" y="47"/>
                </a:lnTo>
                <a:cubicBezTo>
                  <a:pt x="1090" y="47"/>
                  <a:pt x="1081" y="49"/>
                  <a:pt x="1067" y="54"/>
                </a:cubicBezTo>
                <a:cubicBezTo>
                  <a:pt x="1043" y="64"/>
                  <a:pt x="1022" y="68"/>
                  <a:pt x="1003" y="68"/>
                </a:cubicBezTo>
                <a:cubicBezTo>
                  <a:pt x="975" y="68"/>
                  <a:pt x="947" y="64"/>
                  <a:pt x="919" y="54"/>
                </a:cubicBezTo>
                <a:cubicBezTo>
                  <a:pt x="810" y="17"/>
                  <a:pt x="714" y="0"/>
                  <a:pt x="629" y="5"/>
                </a:cubicBezTo>
                <a:cubicBezTo>
                  <a:pt x="214" y="24"/>
                  <a:pt x="5" y="278"/>
                  <a:pt x="0" y="768"/>
                </a:cubicBezTo>
                <a:cubicBezTo>
                  <a:pt x="5" y="1225"/>
                  <a:pt x="219" y="1458"/>
                  <a:pt x="643" y="1467"/>
                </a:cubicBezTo>
                <a:cubicBezTo>
                  <a:pt x="912" y="1472"/>
                  <a:pt x="1088" y="1345"/>
                  <a:pt x="1173" y="1086"/>
                </a:cubicBezTo>
                <a:lnTo>
                  <a:pt x="1088" y="1036"/>
                </a:lnTo>
                <a:cubicBezTo>
                  <a:pt x="999" y="1258"/>
                  <a:pt x="867" y="1369"/>
                  <a:pt x="692" y="1369"/>
                </a:cubicBezTo>
                <a:cubicBezTo>
                  <a:pt x="424" y="1359"/>
                  <a:pt x="290" y="1145"/>
                  <a:pt x="290" y="725"/>
                </a:cubicBezTo>
                <a:cubicBezTo>
                  <a:pt x="290" y="316"/>
                  <a:pt x="408" y="108"/>
                  <a:pt x="643" y="104"/>
                </a:cubicBezTo>
                <a:cubicBezTo>
                  <a:pt x="827" y="94"/>
                  <a:pt x="961" y="250"/>
                  <a:pt x="1046" y="570"/>
                </a:cubicBezTo>
                <a:lnTo>
                  <a:pt x="1131" y="535"/>
                </a:lnTo>
                <a:close/>
              </a:path>
            </a:pathLst>
          </a:custGeom>
          <a:solidFill>
            <a:srgbClr val="FFFFFF"/>
          </a:solidFill>
          <a:ln w="9525">
            <a:noFill/>
            <a:round/>
            <a:headEnd/>
            <a:tailEnd/>
          </a:ln>
        </p:spPr>
        <p:txBody>
          <a:bodyPr lIns="91434" tIns="45717" rIns="91434" bIns="45717"/>
          <a:lstStyle/>
          <a:p>
            <a:endParaRPr lang="zh-CN" altLang="en-US"/>
          </a:p>
        </p:txBody>
      </p:sp>
      <p:sp>
        <p:nvSpPr>
          <p:cNvPr id="28" name="Freeform 7"/>
          <p:cNvSpPr>
            <a:spLocks noEditPoints="1"/>
          </p:cNvSpPr>
          <p:nvPr/>
        </p:nvSpPr>
        <p:spPr bwMode="auto">
          <a:xfrm>
            <a:off x="1130300" y="852488"/>
            <a:ext cx="742950" cy="201612"/>
          </a:xfrm>
          <a:custGeom>
            <a:avLst/>
            <a:gdLst>
              <a:gd name="T0" fmla="*/ 2147483647 w 2195"/>
              <a:gd name="T1" fmla="*/ 2147483647 h 445"/>
              <a:gd name="T2" fmla="*/ 2147483647 w 2195"/>
              <a:gd name="T3" fmla="*/ 2147483647 h 445"/>
              <a:gd name="T4" fmla="*/ 2147483647 w 2195"/>
              <a:gd name="T5" fmla="*/ 2147483647 h 445"/>
              <a:gd name="T6" fmla="*/ 2147483647 w 2195"/>
              <a:gd name="T7" fmla="*/ 2147483647 h 445"/>
              <a:gd name="T8" fmla="*/ 2147483647 w 2195"/>
              <a:gd name="T9" fmla="*/ 2147483647 h 445"/>
              <a:gd name="T10" fmla="*/ 2147483647 w 2195"/>
              <a:gd name="T11" fmla="*/ 2147483647 h 445"/>
              <a:gd name="T12" fmla="*/ 2147483647 w 2195"/>
              <a:gd name="T13" fmla="*/ 2147483647 h 445"/>
              <a:gd name="T14" fmla="*/ 2147483647 w 2195"/>
              <a:gd name="T15" fmla="*/ 2147483647 h 445"/>
              <a:gd name="T16" fmla="*/ 2147483647 w 2195"/>
              <a:gd name="T17" fmla="*/ 2147483647 h 445"/>
              <a:gd name="T18" fmla="*/ 2147483647 w 2195"/>
              <a:gd name="T19" fmla="*/ 2147483647 h 445"/>
              <a:gd name="T20" fmla="*/ 2147483647 w 2195"/>
              <a:gd name="T21" fmla="*/ 2147483647 h 445"/>
              <a:gd name="T22" fmla="*/ 2147483647 w 2195"/>
              <a:gd name="T23" fmla="*/ 2147483647 h 445"/>
              <a:gd name="T24" fmla="*/ 2147483647 w 2195"/>
              <a:gd name="T25" fmla="*/ 2147483647 h 445"/>
              <a:gd name="T26" fmla="*/ 2147483647 w 2195"/>
              <a:gd name="T27" fmla="*/ 2147483647 h 445"/>
              <a:gd name="T28" fmla="*/ 2147483647 w 2195"/>
              <a:gd name="T29" fmla="*/ 2147483647 h 445"/>
              <a:gd name="T30" fmla="*/ 2147483647 w 2195"/>
              <a:gd name="T31" fmla="*/ 2147483647 h 445"/>
              <a:gd name="T32" fmla="*/ 2147483647 w 2195"/>
              <a:gd name="T33" fmla="*/ 2147483647 h 445"/>
              <a:gd name="T34" fmla="*/ 2147483647 w 2195"/>
              <a:gd name="T35" fmla="*/ 2147483647 h 445"/>
              <a:gd name="T36" fmla="*/ 2147483647 w 2195"/>
              <a:gd name="T37" fmla="*/ 2147483647 h 445"/>
              <a:gd name="T38" fmla="*/ 2147483647 w 2195"/>
              <a:gd name="T39" fmla="*/ 2147483647 h 445"/>
              <a:gd name="T40" fmla="*/ 2147483647 w 2195"/>
              <a:gd name="T41" fmla="*/ 2147483647 h 445"/>
              <a:gd name="T42" fmla="*/ 2147483647 w 2195"/>
              <a:gd name="T43" fmla="*/ 2147483647 h 445"/>
              <a:gd name="T44" fmla="*/ 2147483647 w 2195"/>
              <a:gd name="T45" fmla="*/ 2147483647 h 445"/>
              <a:gd name="T46" fmla="*/ 2147483647 w 2195"/>
              <a:gd name="T47" fmla="*/ 2147483647 h 445"/>
              <a:gd name="T48" fmla="*/ 2147483647 w 2195"/>
              <a:gd name="T49" fmla="*/ 2147483647 h 445"/>
              <a:gd name="T50" fmla="*/ 2147483647 w 2195"/>
              <a:gd name="T51" fmla="*/ 2147483647 h 445"/>
              <a:gd name="T52" fmla="*/ 2147483647 w 2195"/>
              <a:gd name="T53" fmla="*/ 2147483647 h 445"/>
              <a:gd name="T54" fmla="*/ 2147483647 w 2195"/>
              <a:gd name="T55" fmla="*/ 2147483647 h 445"/>
              <a:gd name="T56" fmla="*/ 2147483647 w 2195"/>
              <a:gd name="T57" fmla="*/ 2147483647 h 445"/>
              <a:gd name="T58" fmla="*/ 2147483647 w 2195"/>
              <a:gd name="T59" fmla="*/ 2147483647 h 445"/>
              <a:gd name="T60" fmla="*/ 2147483647 w 2195"/>
              <a:gd name="T61" fmla="*/ 2147483647 h 445"/>
              <a:gd name="T62" fmla="*/ 2147483647 w 2195"/>
              <a:gd name="T63" fmla="*/ 2147483647 h 445"/>
              <a:gd name="T64" fmla="*/ 2147483647 w 2195"/>
              <a:gd name="T65" fmla="*/ 2147483647 h 445"/>
              <a:gd name="T66" fmla="*/ 2147483647 w 2195"/>
              <a:gd name="T67" fmla="*/ 2147483647 h 445"/>
              <a:gd name="T68" fmla="*/ 2147483647 w 2195"/>
              <a:gd name="T69" fmla="*/ 2147483647 h 445"/>
              <a:gd name="T70" fmla="*/ 2147483647 w 2195"/>
              <a:gd name="T71" fmla="*/ 2147483647 h 445"/>
              <a:gd name="T72" fmla="*/ 2147483647 w 2195"/>
              <a:gd name="T73" fmla="*/ 2147483647 h 445"/>
              <a:gd name="T74" fmla="*/ 2147483647 w 2195"/>
              <a:gd name="T75" fmla="*/ 2147483647 h 445"/>
              <a:gd name="T76" fmla="*/ 2147483647 w 2195"/>
              <a:gd name="T77" fmla="*/ 2147483647 h 445"/>
              <a:gd name="T78" fmla="*/ 2147483647 w 2195"/>
              <a:gd name="T79" fmla="*/ 2147483647 h 445"/>
              <a:gd name="T80" fmla="*/ 2147483647 w 2195"/>
              <a:gd name="T81" fmla="*/ 2147483647 h 445"/>
              <a:gd name="T82" fmla="*/ 2147483647 w 2195"/>
              <a:gd name="T83" fmla="*/ 2147483647 h 445"/>
              <a:gd name="T84" fmla="*/ 2147483647 w 2195"/>
              <a:gd name="T85" fmla="*/ 2147483647 h 445"/>
              <a:gd name="T86" fmla="*/ 2147483647 w 2195"/>
              <a:gd name="T87" fmla="*/ 2147483647 h 445"/>
              <a:gd name="T88" fmla="*/ 2147483647 w 2195"/>
              <a:gd name="T89" fmla="*/ 2147483647 h 445"/>
              <a:gd name="T90" fmla="*/ 2147483647 w 2195"/>
              <a:gd name="T91" fmla="*/ 2147483647 h 445"/>
              <a:gd name="T92" fmla="*/ 2147483647 w 2195"/>
              <a:gd name="T93" fmla="*/ 2147483647 h 445"/>
              <a:gd name="T94" fmla="*/ 2147483647 w 2195"/>
              <a:gd name="T95" fmla="*/ 2147483647 h 445"/>
              <a:gd name="T96" fmla="*/ 2147483647 w 2195"/>
              <a:gd name="T97" fmla="*/ 2147483647 h 44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2195"/>
              <a:gd name="T148" fmla="*/ 0 h 445"/>
              <a:gd name="T149" fmla="*/ 2195 w 2195"/>
              <a:gd name="T150" fmla="*/ 445 h 445"/>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2195" h="445">
                <a:moveTo>
                  <a:pt x="154" y="142"/>
                </a:moveTo>
                <a:cubicBezTo>
                  <a:pt x="86" y="144"/>
                  <a:pt x="51" y="189"/>
                  <a:pt x="49" y="278"/>
                </a:cubicBezTo>
                <a:cubicBezTo>
                  <a:pt x="51" y="361"/>
                  <a:pt x="86" y="405"/>
                  <a:pt x="154" y="407"/>
                </a:cubicBezTo>
                <a:cubicBezTo>
                  <a:pt x="218" y="405"/>
                  <a:pt x="251" y="361"/>
                  <a:pt x="252" y="276"/>
                </a:cubicBezTo>
                <a:cubicBezTo>
                  <a:pt x="248" y="193"/>
                  <a:pt x="215" y="148"/>
                  <a:pt x="154" y="142"/>
                </a:cubicBezTo>
                <a:close/>
                <a:moveTo>
                  <a:pt x="152" y="443"/>
                </a:moveTo>
                <a:cubicBezTo>
                  <a:pt x="55" y="437"/>
                  <a:pt x="5" y="383"/>
                  <a:pt x="0" y="280"/>
                </a:cubicBezTo>
                <a:cubicBezTo>
                  <a:pt x="3" y="166"/>
                  <a:pt x="55" y="107"/>
                  <a:pt x="156" y="105"/>
                </a:cubicBezTo>
                <a:cubicBezTo>
                  <a:pt x="250" y="109"/>
                  <a:pt x="299" y="165"/>
                  <a:pt x="303" y="274"/>
                </a:cubicBezTo>
                <a:cubicBezTo>
                  <a:pt x="302" y="385"/>
                  <a:pt x="251" y="442"/>
                  <a:pt x="152" y="443"/>
                </a:cubicBezTo>
                <a:close/>
                <a:moveTo>
                  <a:pt x="665" y="227"/>
                </a:moveTo>
                <a:lnTo>
                  <a:pt x="665" y="434"/>
                </a:lnTo>
                <a:lnTo>
                  <a:pt x="618" y="434"/>
                </a:lnTo>
                <a:lnTo>
                  <a:pt x="618" y="234"/>
                </a:lnTo>
                <a:cubicBezTo>
                  <a:pt x="616" y="174"/>
                  <a:pt x="591" y="144"/>
                  <a:pt x="542" y="142"/>
                </a:cubicBezTo>
                <a:cubicBezTo>
                  <a:pt x="484" y="150"/>
                  <a:pt x="452" y="181"/>
                  <a:pt x="446" y="236"/>
                </a:cubicBezTo>
                <a:lnTo>
                  <a:pt x="446" y="434"/>
                </a:lnTo>
                <a:lnTo>
                  <a:pt x="400" y="436"/>
                </a:lnTo>
                <a:lnTo>
                  <a:pt x="400" y="111"/>
                </a:lnTo>
                <a:lnTo>
                  <a:pt x="446" y="111"/>
                </a:lnTo>
                <a:lnTo>
                  <a:pt x="446" y="160"/>
                </a:lnTo>
                <a:cubicBezTo>
                  <a:pt x="472" y="123"/>
                  <a:pt x="507" y="104"/>
                  <a:pt x="553" y="102"/>
                </a:cubicBezTo>
                <a:cubicBezTo>
                  <a:pt x="628" y="102"/>
                  <a:pt x="665" y="144"/>
                  <a:pt x="665" y="227"/>
                </a:cubicBezTo>
                <a:close/>
                <a:moveTo>
                  <a:pt x="897" y="407"/>
                </a:moveTo>
                <a:lnTo>
                  <a:pt x="906" y="432"/>
                </a:lnTo>
                <a:cubicBezTo>
                  <a:pt x="891" y="438"/>
                  <a:pt x="875" y="441"/>
                  <a:pt x="857" y="441"/>
                </a:cubicBezTo>
                <a:cubicBezTo>
                  <a:pt x="811" y="442"/>
                  <a:pt x="788" y="419"/>
                  <a:pt x="790" y="370"/>
                </a:cubicBezTo>
                <a:lnTo>
                  <a:pt x="790" y="151"/>
                </a:lnTo>
                <a:lnTo>
                  <a:pt x="745" y="151"/>
                </a:lnTo>
                <a:lnTo>
                  <a:pt x="745" y="111"/>
                </a:lnTo>
                <a:lnTo>
                  <a:pt x="790" y="111"/>
                </a:lnTo>
                <a:lnTo>
                  <a:pt x="790" y="24"/>
                </a:lnTo>
                <a:lnTo>
                  <a:pt x="837" y="0"/>
                </a:lnTo>
                <a:lnTo>
                  <a:pt x="837" y="111"/>
                </a:lnTo>
                <a:lnTo>
                  <a:pt x="897" y="111"/>
                </a:lnTo>
                <a:lnTo>
                  <a:pt x="897" y="151"/>
                </a:lnTo>
                <a:lnTo>
                  <a:pt x="837" y="151"/>
                </a:lnTo>
                <a:lnTo>
                  <a:pt x="837" y="370"/>
                </a:lnTo>
                <a:cubicBezTo>
                  <a:pt x="835" y="398"/>
                  <a:pt x="847" y="411"/>
                  <a:pt x="872" y="410"/>
                </a:cubicBezTo>
                <a:cubicBezTo>
                  <a:pt x="881" y="410"/>
                  <a:pt x="890" y="409"/>
                  <a:pt x="897" y="407"/>
                </a:cubicBezTo>
                <a:close/>
                <a:moveTo>
                  <a:pt x="1020" y="249"/>
                </a:moveTo>
                <a:lnTo>
                  <a:pt x="1214" y="249"/>
                </a:lnTo>
                <a:cubicBezTo>
                  <a:pt x="1211" y="184"/>
                  <a:pt x="1179" y="150"/>
                  <a:pt x="1118" y="147"/>
                </a:cubicBezTo>
                <a:cubicBezTo>
                  <a:pt x="1057" y="153"/>
                  <a:pt x="1024" y="187"/>
                  <a:pt x="1020" y="249"/>
                </a:cubicBezTo>
                <a:close/>
                <a:moveTo>
                  <a:pt x="1214" y="334"/>
                </a:moveTo>
                <a:lnTo>
                  <a:pt x="1263" y="347"/>
                </a:lnTo>
                <a:cubicBezTo>
                  <a:pt x="1245" y="413"/>
                  <a:pt x="1198" y="445"/>
                  <a:pt x="1120" y="443"/>
                </a:cubicBezTo>
                <a:cubicBezTo>
                  <a:pt x="1021" y="439"/>
                  <a:pt x="969" y="384"/>
                  <a:pt x="966" y="278"/>
                </a:cubicBezTo>
                <a:cubicBezTo>
                  <a:pt x="971" y="167"/>
                  <a:pt x="1021" y="109"/>
                  <a:pt x="1118" y="105"/>
                </a:cubicBezTo>
                <a:cubicBezTo>
                  <a:pt x="1213" y="107"/>
                  <a:pt x="1262" y="165"/>
                  <a:pt x="1265" y="278"/>
                </a:cubicBezTo>
                <a:cubicBezTo>
                  <a:pt x="1265" y="284"/>
                  <a:pt x="1265" y="288"/>
                  <a:pt x="1265" y="289"/>
                </a:cubicBezTo>
                <a:lnTo>
                  <a:pt x="1018" y="289"/>
                </a:lnTo>
                <a:cubicBezTo>
                  <a:pt x="1021" y="362"/>
                  <a:pt x="1054" y="401"/>
                  <a:pt x="1118" y="405"/>
                </a:cubicBezTo>
                <a:cubicBezTo>
                  <a:pt x="1169" y="405"/>
                  <a:pt x="1200" y="382"/>
                  <a:pt x="1214" y="334"/>
                </a:cubicBezTo>
                <a:close/>
                <a:moveTo>
                  <a:pt x="1626" y="227"/>
                </a:moveTo>
                <a:lnTo>
                  <a:pt x="1626" y="434"/>
                </a:lnTo>
                <a:lnTo>
                  <a:pt x="1580" y="434"/>
                </a:lnTo>
                <a:lnTo>
                  <a:pt x="1580" y="234"/>
                </a:lnTo>
                <a:cubicBezTo>
                  <a:pt x="1578" y="174"/>
                  <a:pt x="1553" y="144"/>
                  <a:pt x="1504" y="142"/>
                </a:cubicBezTo>
                <a:cubicBezTo>
                  <a:pt x="1446" y="150"/>
                  <a:pt x="1414" y="181"/>
                  <a:pt x="1408" y="236"/>
                </a:cubicBezTo>
                <a:lnTo>
                  <a:pt x="1408" y="434"/>
                </a:lnTo>
                <a:lnTo>
                  <a:pt x="1361" y="436"/>
                </a:lnTo>
                <a:lnTo>
                  <a:pt x="1361" y="111"/>
                </a:lnTo>
                <a:lnTo>
                  <a:pt x="1408" y="111"/>
                </a:lnTo>
                <a:lnTo>
                  <a:pt x="1408" y="160"/>
                </a:lnTo>
                <a:cubicBezTo>
                  <a:pt x="1433" y="123"/>
                  <a:pt x="1469" y="104"/>
                  <a:pt x="1515" y="102"/>
                </a:cubicBezTo>
                <a:cubicBezTo>
                  <a:pt x="1589" y="102"/>
                  <a:pt x="1626" y="144"/>
                  <a:pt x="1626" y="227"/>
                </a:cubicBezTo>
                <a:close/>
                <a:moveTo>
                  <a:pt x="1859" y="407"/>
                </a:moveTo>
                <a:lnTo>
                  <a:pt x="1868" y="432"/>
                </a:lnTo>
                <a:cubicBezTo>
                  <a:pt x="1853" y="438"/>
                  <a:pt x="1836" y="441"/>
                  <a:pt x="1818" y="441"/>
                </a:cubicBezTo>
                <a:cubicBezTo>
                  <a:pt x="1772" y="442"/>
                  <a:pt x="1750" y="419"/>
                  <a:pt x="1752" y="370"/>
                </a:cubicBezTo>
                <a:lnTo>
                  <a:pt x="1752" y="151"/>
                </a:lnTo>
                <a:lnTo>
                  <a:pt x="1707" y="151"/>
                </a:lnTo>
                <a:lnTo>
                  <a:pt x="1707" y="111"/>
                </a:lnTo>
                <a:lnTo>
                  <a:pt x="1752" y="111"/>
                </a:lnTo>
                <a:lnTo>
                  <a:pt x="1752" y="24"/>
                </a:lnTo>
                <a:lnTo>
                  <a:pt x="1798" y="0"/>
                </a:lnTo>
                <a:lnTo>
                  <a:pt x="1798" y="111"/>
                </a:lnTo>
                <a:lnTo>
                  <a:pt x="1859" y="111"/>
                </a:lnTo>
                <a:lnTo>
                  <a:pt x="1859" y="151"/>
                </a:lnTo>
                <a:lnTo>
                  <a:pt x="1798" y="151"/>
                </a:lnTo>
                <a:lnTo>
                  <a:pt x="1798" y="370"/>
                </a:lnTo>
                <a:cubicBezTo>
                  <a:pt x="1797" y="398"/>
                  <a:pt x="1809" y="411"/>
                  <a:pt x="1834" y="410"/>
                </a:cubicBezTo>
                <a:cubicBezTo>
                  <a:pt x="1843" y="410"/>
                  <a:pt x="1851" y="409"/>
                  <a:pt x="1859" y="407"/>
                </a:cubicBezTo>
                <a:close/>
                <a:moveTo>
                  <a:pt x="2131" y="203"/>
                </a:moveTo>
                <a:lnTo>
                  <a:pt x="2180" y="189"/>
                </a:lnTo>
                <a:cubicBezTo>
                  <a:pt x="2167" y="133"/>
                  <a:pt x="2125" y="104"/>
                  <a:pt x="2055" y="102"/>
                </a:cubicBezTo>
                <a:cubicBezTo>
                  <a:pt x="1982" y="105"/>
                  <a:pt x="1943" y="136"/>
                  <a:pt x="1937" y="194"/>
                </a:cubicBezTo>
                <a:cubicBezTo>
                  <a:pt x="1934" y="249"/>
                  <a:pt x="1976" y="281"/>
                  <a:pt x="2062" y="292"/>
                </a:cubicBezTo>
                <a:cubicBezTo>
                  <a:pt x="2118" y="302"/>
                  <a:pt x="2146" y="322"/>
                  <a:pt x="2144" y="352"/>
                </a:cubicBezTo>
                <a:cubicBezTo>
                  <a:pt x="2143" y="387"/>
                  <a:pt x="2115" y="406"/>
                  <a:pt x="2062" y="407"/>
                </a:cubicBezTo>
                <a:cubicBezTo>
                  <a:pt x="2013" y="409"/>
                  <a:pt x="1982" y="384"/>
                  <a:pt x="1970" y="334"/>
                </a:cubicBezTo>
                <a:lnTo>
                  <a:pt x="1924" y="347"/>
                </a:lnTo>
                <a:cubicBezTo>
                  <a:pt x="1941" y="413"/>
                  <a:pt x="1988" y="445"/>
                  <a:pt x="2062" y="443"/>
                </a:cubicBezTo>
                <a:cubicBezTo>
                  <a:pt x="2148" y="442"/>
                  <a:pt x="2192" y="410"/>
                  <a:pt x="2193" y="350"/>
                </a:cubicBezTo>
                <a:cubicBezTo>
                  <a:pt x="2195" y="298"/>
                  <a:pt x="2155" y="265"/>
                  <a:pt x="2075" y="252"/>
                </a:cubicBezTo>
                <a:cubicBezTo>
                  <a:pt x="2014" y="241"/>
                  <a:pt x="1985" y="222"/>
                  <a:pt x="1986" y="194"/>
                </a:cubicBezTo>
                <a:cubicBezTo>
                  <a:pt x="1990" y="162"/>
                  <a:pt x="2014" y="146"/>
                  <a:pt x="2057" y="145"/>
                </a:cubicBezTo>
                <a:cubicBezTo>
                  <a:pt x="2097" y="145"/>
                  <a:pt x="2122" y="164"/>
                  <a:pt x="2131" y="203"/>
                </a:cubicBezTo>
                <a:close/>
              </a:path>
            </a:pathLst>
          </a:custGeom>
          <a:solidFill>
            <a:schemeClr val="tx1"/>
          </a:solidFill>
          <a:ln w="9525">
            <a:noFill/>
            <a:round/>
            <a:headEnd/>
            <a:tailEnd/>
          </a:ln>
        </p:spPr>
        <p:txBody>
          <a:bodyPr lIns="91434" tIns="45717" rIns="91434" bIns="45717"/>
          <a:lstStyle/>
          <a:p>
            <a:endParaRPr lang="zh-CN" altLang="en-US"/>
          </a:p>
        </p:txBody>
      </p:sp>
      <p:sp>
        <p:nvSpPr>
          <p:cNvPr id="29" name="Freeform 8"/>
          <p:cNvSpPr>
            <a:spLocks noEditPoints="1"/>
          </p:cNvSpPr>
          <p:nvPr/>
        </p:nvSpPr>
        <p:spPr bwMode="auto">
          <a:xfrm>
            <a:off x="1158875" y="317500"/>
            <a:ext cx="714375" cy="447675"/>
          </a:xfrm>
          <a:custGeom>
            <a:avLst/>
            <a:gdLst>
              <a:gd name="T0" fmla="*/ 2147483647 w 2109"/>
              <a:gd name="T1" fmla="*/ 0 h 986"/>
              <a:gd name="T2" fmla="*/ 2147483647 w 2109"/>
              <a:gd name="T3" fmla="*/ 2147483647 h 986"/>
              <a:gd name="T4" fmla="*/ 2147483647 w 2109"/>
              <a:gd name="T5" fmla="*/ 2147483647 h 986"/>
              <a:gd name="T6" fmla="*/ 0 w 2109"/>
              <a:gd name="T7" fmla="*/ 2147483647 h 986"/>
              <a:gd name="T8" fmla="*/ 2147483647 w 2109"/>
              <a:gd name="T9" fmla="*/ 2147483647 h 986"/>
              <a:gd name="T10" fmla="*/ 2147483647 w 2109"/>
              <a:gd name="T11" fmla="*/ 2147483647 h 986"/>
              <a:gd name="T12" fmla="*/ 2147483647 w 2109"/>
              <a:gd name="T13" fmla="*/ 2147483647 h 986"/>
              <a:gd name="T14" fmla="*/ 2147483647 w 2109"/>
              <a:gd name="T15" fmla="*/ 2147483647 h 986"/>
              <a:gd name="T16" fmla="*/ 2147483647 w 2109"/>
              <a:gd name="T17" fmla="*/ 2147483647 h 986"/>
              <a:gd name="T18" fmla="*/ 2147483647 w 2109"/>
              <a:gd name="T19" fmla="*/ 2147483647 h 986"/>
              <a:gd name="T20" fmla="*/ 2147483647 w 2109"/>
              <a:gd name="T21" fmla="*/ 2147483647 h 986"/>
              <a:gd name="T22" fmla="*/ 2147483647 w 2109"/>
              <a:gd name="T23" fmla="*/ 2147483647 h 986"/>
              <a:gd name="T24" fmla="*/ 2147483647 w 2109"/>
              <a:gd name="T25" fmla="*/ 2147483647 h 986"/>
              <a:gd name="T26" fmla="*/ 2147483647 w 2109"/>
              <a:gd name="T27" fmla="*/ 2147483647 h 986"/>
              <a:gd name="T28" fmla="*/ 2147483647 w 2109"/>
              <a:gd name="T29" fmla="*/ 2147483647 h 986"/>
              <a:gd name="T30" fmla="*/ 2147483647 w 2109"/>
              <a:gd name="T31" fmla="*/ 2147483647 h 986"/>
              <a:gd name="T32" fmla="*/ 2147483647 w 2109"/>
              <a:gd name="T33" fmla="*/ 2147483647 h 986"/>
              <a:gd name="T34" fmla="*/ 2147483647 w 2109"/>
              <a:gd name="T35" fmla="*/ 2147483647 h 986"/>
              <a:gd name="T36" fmla="*/ 2147483647 w 2109"/>
              <a:gd name="T37" fmla="*/ 2147483647 h 986"/>
              <a:gd name="T38" fmla="*/ 2147483647 w 2109"/>
              <a:gd name="T39" fmla="*/ 2147483647 h 986"/>
              <a:gd name="T40" fmla="*/ 2147483647 w 2109"/>
              <a:gd name="T41" fmla="*/ 2147483647 h 986"/>
              <a:gd name="T42" fmla="*/ 2147483647 w 2109"/>
              <a:gd name="T43" fmla="*/ 2147483647 h 986"/>
              <a:gd name="T44" fmla="*/ 2147483647 w 2109"/>
              <a:gd name="T45" fmla="*/ 2147483647 h 986"/>
              <a:gd name="T46" fmla="*/ 2147483647 w 2109"/>
              <a:gd name="T47" fmla="*/ 2147483647 h 986"/>
              <a:gd name="T48" fmla="*/ 2147483647 w 2109"/>
              <a:gd name="T49" fmla="*/ 2147483647 h 986"/>
              <a:gd name="T50" fmla="*/ 2147483647 w 2109"/>
              <a:gd name="T51" fmla="*/ 2147483647 h 986"/>
              <a:gd name="T52" fmla="*/ 2147483647 w 2109"/>
              <a:gd name="T53" fmla="*/ 2147483647 h 986"/>
              <a:gd name="T54" fmla="*/ 2147483647 w 2109"/>
              <a:gd name="T55" fmla="*/ 2147483647 h 986"/>
              <a:gd name="T56" fmla="*/ 2147483647 w 2109"/>
              <a:gd name="T57" fmla="*/ 2147483647 h 986"/>
              <a:gd name="T58" fmla="*/ 2147483647 w 2109"/>
              <a:gd name="T59" fmla="*/ 2147483647 h 986"/>
              <a:gd name="T60" fmla="*/ 2147483647 w 2109"/>
              <a:gd name="T61" fmla="*/ 2147483647 h 986"/>
              <a:gd name="T62" fmla="*/ 2147483647 w 2109"/>
              <a:gd name="T63" fmla="*/ 2147483647 h 986"/>
              <a:gd name="T64" fmla="*/ 2147483647 w 2109"/>
              <a:gd name="T65" fmla="*/ 2147483647 h 986"/>
              <a:gd name="T66" fmla="*/ 2147483647 w 2109"/>
              <a:gd name="T67" fmla="*/ 2147483647 h 98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2109"/>
              <a:gd name="T103" fmla="*/ 0 h 986"/>
              <a:gd name="T104" fmla="*/ 2109 w 2109"/>
              <a:gd name="T105" fmla="*/ 986 h 98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2109" h="986">
                <a:moveTo>
                  <a:pt x="0" y="0"/>
                </a:moveTo>
                <a:lnTo>
                  <a:pt x="764" y="0"/>
                </a:lnTo>
                <a:lnTo>
                  <a:pt x="764" y="986"/>
                </a:lnTo>
                <a:lnTo>
                  <a:pt x="676" y="986"/>
                </a:lnTo>
                <a:lnTo>
                  <a:pt x="676" y="902"/>
                </a:lnTo>
                <a:lnTo>
                  <a:pt x="84" y="902"/>
                </a:lnTo>
                <a:lnTo>
                  <a:pt x="84" y="986"/>
                </a:lnTo>
                <a:lnTo>
                  <a:pt x="0" y="986"/>
                </a:lnTo>
                <a:lnTo>
                  <a:pt x="0" y="0"/>
                </a:lnTo>
                <a:close/>
                <a:moveTo>
                  <a:pt x="84" y="80"/>
                </a:moveTo>
                <a:lnTo>
                  <a:pt x="84" y="279"/>
                </a:lnTo>
                <a:lnTo>
                  <a:pt x="676" y="279"/>
                </a:lnTo>
                <a:lnTo>
                  <a:pt x="676" y="80"/>
                </a:lnTo>
                <a:lnTo>
                  <a:pt x="84" y="80"/>
                </a:lnTo>
                <a:close/>
                <a:moveTo>
                  <a:pt x="84" y="628"/>
                </a:moveTo>
                <a:lnTo>
                  <a:pt x="84" y="831"/>
                </a:lnTo>
                <a:lnTo>
                  <a:pt x="676" y="831"/>
                </a:lnTo>
                <a:lnTo>
                  <a:pt x="676" y="628"/>
                </a:lnTo>
                <a:lnTo>
                  <a:pt x="84" y="628"/>
                </a:lnTo>
                <a:close/>
                <a:moveTo>
                  <a:pt x="84" y="354"/>
                </a:moveTo>
                <a:lnTo>
                  <a:pt x="84" y="557"/>
                </a:lnTo>
                <a:lnTo>
                  <a:pt x="676" y="557"/>
                </a:lnTo>
                <a:lnTo>
                  <a:pt x="676" y="354"/>
                </a:lnTo>
                <a:lnTo>
                  <a:pt x="84" y="354"/>
                </a:lnTo>
                <a:close/>
                <a:moveTo>
                  <a:pt x="1963" y="482"/>
                </a:moveTo>
                <a:lnTo>
                  <a:pt x="2021" y="553"/>
                </a:lnTo>
                <a:cubicBezTo>
                  <a:pt x="2000" y="568"/>
                  <a:pt x="1958" y="594"/>
                  <a:pt x="1893" y="632"/>
                </a:cubicBezTo>
                <a:cubicBezTo>
                  <a:pt x="1849" y="659"/>
                  <a:pt x="1815" y="679"/>
                  <a:pt x="1791" y="694"/>
                </a:cubicBezTo>
                <a:cubicBezTo>
                  <a:pt x="1859" y="753"/>
                  <a:pt x="1965" y="800"/>
                  <a:pt x="2109" y="836"/>
                </a:cubicBezTo>
                <a:cubicBezTo>
                  <a:pt x="2089" y="856"/>
                  <a:pt x="2070" y="883"/>
                  <a:pt x="2052" y="915"/>
                </a:cubicBezTo>
                <a:cubicBezTo>
                  <a:pt x="1849" y="856"/>
                  <a:pt x="1704" y="756"/>
                  <a:pt x="1619" y="615"/>
                </a:cubicBezTo>
                <a:lnTo>
                  <a:pt x="1619" y="818"/>
                </a:lnTo>
                <a:cubicBezTo>
                  <a:pt x="1624" y="924"/>
                  <a:pt x="1573" y="976"/>
                  <a:pt x="1464" y="973"/>
                </a:cubicBezTo>
                <a:cubicBezTo>
                  <a:pt x="1423" y="973"/>
                  <a:pt x="1381" y="973"/>
                  <a:pt x="1340" y="973"/>
                </a:cubicBezTo>
                <a:cubicBezTo>
                  <a:pt x="1337" y="937"/>
                  <a:pt x="1331" y="908"/>
                  <a:pt x="1322" y="884"/>
                </a:cubicBezTo>
                <a:cubicBezTo>
                  <a:pt x="1358" y="887"/>
                  <a:pt x="1403" y="889"/>
                  <a:pt x="1459" y="889"/>
                </a:cubicBezTo>
                <a:cubicBezTo>
                  <a:pt x="1515" y="892"/>
                  <a:pt x="1542" y="867"/>
                  <a:pt x="1539" y="814"/>
                </a:cubicBezTo>
                <a:lnTo>
                  <a:pt x="1539" y="447"/>
                </a:lnTo>
                <a:lnTo>
                  <a:pt x="1057" y="447"/>
                </a:lnTo>
                <a:lnTo>
                  <a:pt x="1057" y="376"/>
                </a:lnTo>
                <a:lnTo>
                  <a:pt x="1849" y="376"/>
                </a:lnTo>
                <a:lnTo>
                  <a:pt x="1849" y="261"/>
                </a:lnTo>
                <a:lnTo>
                  <a:pt x="1190" y="261"/>
                </a:lnTo>
                <a:lnTo>
                  <a:pt x="1190" y="190"/>
                </a:lnTo>
                <a:lnTo>
                  <a:pt x="1849" y="190"/>
                </a:lnTo>
                <a:lnTo>
                  <a:pt x="1849" y="75"/>
                </a:lnTo>
                <a:lnTo>
                  <a:pt x="1172" y="75"/>
                </a:lnTo>
                <a:lnTo>
                  <a:pt x="1172" y="5"/>
                </a:lnTo>
                <a:lnTo>
                  <a:pt x="1932" y="5"/>
                </a:lnTo>
                <a:lnTo>
                  <a:pt x="1932" y="376"/>
                </a:lnTo>
                <a:lnTo>
                  <a:pt x="2101" y="376"/>
                </a:lnTo>
                <a:lnTo>
                  <a:pt x="2101" y="447"/>
                </a:lnTo>
                <a:lnTo>
                  <a:pt x="1619" y="447"/>
                </a:lnTo>
                <a:lnTo>
                  <a:pt x="1619" y="482"/>
                </a:lnTo>
                <a:cubicBezTo>
                  <a:pt x="1654" y="544"/>
                  <a:pt x="1692" y="597"/>
                  <a:pt x="1733" y="641"/>
                </a:cubicBezTo>
                <a:cubicBezTo>
                  <a:pt x="1822" y="582"/>
                  <a:pt x="1899" y="529"/>
                  <a:pt x="1963" y="482"/>
                </a:cubicBezTo>
                <a:close/>
                <a:moveTo>
                  <a:pt x="1044" y="814"/>
                </a:moveTo>
                <a:cubicBezTo>
                  <a:pt x="1168" y="772"/>
                  <a:pt x="1318" y="716"/>
                  <a:pt x="1495" y="646"/>
                </a:cubicBezTo>
                <a:cubicBezTo>
                  <a:pt x="1501" y="672"/>
                  <a:pt x="1507" y="699"/>
                  <a:pt x="1513" y="725"/>
                </a:cubicBezTo>
                <a:cubicBezTo>
                  <a:pt x="1351" y="784"/>
                  <a:pt x="1205" y="839"/>
                  <a:pt x="1075" y="889"/>
                </a:cubicBezTo>
                <a:lnTo>
                  <a:pt x="1044" y="814"/>
                </a:lnTo>
                <a:close/>
                <a:moveTo>
                  <a:pt x="1190" y="473"/>
                </a:moveTo>
                <a:cubicBezTo>
                  <a:pt x="1202" y="482"/>
                  <a:pt x="1218" y="492"/>
                  <a:pt x="1238" y="504"/>
                </a:cubicBezTo>
                <a:cubicBezTo>
                  <a:pt x="1303" y="545"/>
                  <a:pt x="1356" y="581"/>
                  <a:pt x="1398" y="610"/>
                </a:cubicBezTo>
                <a:lnTo>
                  <a:pt x="1349" y="681"/>
                </a:lnTo>
                <a:cubicBezTo>
                  <a:pt x="1317" y="658"/>
                  <a:pt x="1272" y="627"/>
                  <a:pt x="1216" y="588"/>
                </a:cubicBezTo>
                <a:cubicBezTo>
                  <a:pt x="1184" y="565"/>
                  <a:pt x="1159" y="547"/>
                  <a:pt x="1141" y="535"/>
                </a:cubicBezTo>
                <a:lnTo>
                  <a:pt x="1190" y="473"/>
                </a:lnTo>
                <a:close/>
              </a:path>
            </a:pathLst>
          </a:custGeom>
          <a:solidFill>
            <a:schemeClr val="tx1"/>
          </a:solidFill>
          <a:ln w="9525">
            <a:noFill/>
            <a:round/>
            <a:headEnd/>
            <a:tailEnd/>
          </a:ln>
        </p:spPr>
        <p:txBody>
          <a:bodyPr lIns="91434" tIns="45717" rIns="91434" bIns="45717"/>
          <a:lstStyle/>
          <a:p>
            <a:endParaRPr lang="zh-CN" altLang="en-US"/>
          </a:p>
        </p:txBody>
      </p:sp>
      <p:sp>
        <p:nvSpPr>
          <p:cNvPr id="6150" name="矩形 2"/>
          <p:cNvSpPr>
            <a:spLocks noChangeArrowheads="1"/>
          </p:cNvSpPr>
          <p:nvPr/>
        </p:nvSpPr>
        <p:spPr bwMode="auto">
          <a:xfrm>
            <a:off x="0" y="6757988"/>
            <a:ext cx="9144000" cy="100012"/>
          </a:xfrm>
          <a:prstGeom prst="rect">
            <a:avLst/>
          </a:prstGeom>
          <a:solidFill>
            <a:srgbClr val="0A97A6"/>
          </a:solidFill>
          <a:ln w="9525" algn="ctr">
            <a:noFill/>
            <a:round/>
            <a:headEnd/>
            <a:tailEnd/>
          </a:ln>
        </p:spPr>
        <p:txBody>
          <a:bodyPr lIns="91434" tIns="45717" rIns="91434" bIns="45717"/>
          <a:lstStyle/>
          <a:p>
            <a:pPr defTabSz="912813" eaLnBrk="1" hangingPunct="1">
              <a:buFont typeface="Arial" pitchFamily="34" charset="0"/>
              <a:buNone/>
            </a:pPr>
            <a:endParaRPr lang="zh-CN" altLang="en-US" sz="1700">
              <a:ea typeface="宋体" pitchFamily="2" charset="-122"/>
            </a:endParaRPr>
          </a:p>
        </p:txBody>
      </p:sp>
      <p:sp>
        <p:nvSpPr>
          <p:cNvPr id="30" name="对角圆角矩形 29"/>
          <p:cNvSpPr/>
          <p:nvPr/>
        </p:nvSpPr>
        <p:spPr>
          <a:xfrm>
            <a:off x="1115616" y="1412776"/>
            <a:ext cx="7560245" cy="596900"/>
          </a:xfrm>
          <a:prstGeom prst="round2DiagRect">
            <a:avLst/>
          </a:prstGeom>
          <a:solidFill>
            <a:srgbClr val="C8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buFont typeface="Arial" panose="020B0604020202020204" pitchFamily="34" charset="0"/>
              <a:buNone/>
              <a:defRPr/>
            </a:pPr>
            <a:endParaRPr lang="zh-CN" altLang="en-US"/>
          </a:p>
        </p:txBody>
      </p:sp>
      <p:sp>
        <p:nvSpPr>
          <p:cNvPr id="33" name="Rectangle 22"/>
          <p:cNvSpPr>
            <a:spLocks noChangeArrowheads="1"/>
          </p:cNvSpPr>
          <p:nvPr/>
        </p:nvSpPr>
        <p:spPr bwMode="auto">
          <a:xfrm>
            <a:off x="1043608" y="1484784"/>
            <a:ext cx="7920880" cy="533496"/>
          </a:xfrm>
          <a:prstGeom prst="rect">
            <a:avLst/>
          </a:prstGeom>
          <a:noFill/>
          <a:ln w="9525">
            <a:noFill/>
            <a:miter lim="800000"/>
            <a:headEnd/>
            <a:tailEnd/>
          </a:ln>
        </p:spPr>
        <p:txBody>
          <a:bodyPr wrap="square" lIns="116856" tIns="58428" rIns="116856" bIns="58428">
            <a:spAutoFit/>
          </a:bodyPr>
          <a:lstStyle/>
          <a:p>
            <a:pPr eaLnBrk="1" hangingPunct="1">
              <a:buFont typeface="Arial" pitchFamily="34" charset="0"/>
              <a:buNone/>
            </a:pPr>
            <a:r>
              <a:rPr lang="zh-CN" altLang="en-US" sz="2700" b="1" dirty="0" smtClean="0">
                <a:latin typeface="微软雅黑" pitchFamily="34" charset="-122"/>
                <a:ea typeface="微软雅黑" pitchFamily="34" charset="-122"/>
                <a:sym typeface="Arial" pitchFamily="34" charset="0"/>
              </a:rPr>
              <a:t>第十二章第 十讲：磺胺类人工合成抗菌药（下）</a:t>
            </a:r>
            <a:endParaRPr lang="zh-CN" altLang="en-US" sz="2700" b="1" dirty="0">
              <a:latin typeface="微软雅黑" pitchFamily="34" charset="-122"/>
              <a:ea typeface="微软雅黑" pitchFamily="34" charset="-122"/>
              <a:sym typeface="Arial" pitchFamily="34" charset="0"/>
            </a:endParaRPr>
          </a:p>
        </p:txBody>
      </p:sp>
      <p:sp>
        <p:nvSpPr>
          <p:cNvPr id="35" name="Rectangle 22"/>
          <p:cNvSpPr>
            <a:spLocks noChangeArrowheads="1"/>
          </p:cNvSpPr>
          <p:nvPr/>
        </p:nvSpPr>
        <p:spPr bwMode="auto">
          <a:xfrm>
            <a:off x="1619672" y="2348880"/>
            <a:ext cx="5544616" cy="3565095"/>
          </a:xfrm>
          <a:prstGeom prst="rect">
            <a:avLst/>
          </a:prstGeom>
          <a:noFill/>
          <a:ln w="9525">
            <a:noFill/>
            <a:miter lim="800000"/>
            <a:headEnd/>
            <a:tailEnd/>
          </a:ln>
        </p:spPr>
        <p:txBody>
          <a:bodyPr wrap="square" lIns="116856" tIns="58428" rIns="116856" bIns="58428">
            <a:spAutoFit/>
          </a:bodyPr>
          <a:lstStyle/>
          <a:p>
            <a:r>
              <a:rPr lang="zh-CN" altLang="en-US" sz="2800" b="1" dirty="0" smtClean="0"/>
              <a:t>四、药动学</a:t>
            </a:r>
            <a:endParaRPr lang="en-US" altLang="zh-CN" sz="2800" b="1" dirty="0" smtClean="0"/>
          </a:p>
          <a:p>
            <a:r>
              <a:rPr lang="zh-CN" altLang="en-US" sz="2800" b="1" dirty="0" smtClean="0"/>
              <a:t>五、药理作用</a:t>
            </a:r>
          </a:p>
          <a:p>
            <a:r>
              <a:rPr lang="zh-CN" altLang="en-US" sz="2800" b="1" dirty="0" smtClean="0"/>
              <a:t>六、耐药性</a:t>
            </a:r>
            <a:endParaRPr lang="en-US" altLang="zh-CN" sz="2800" b="1" dirty="0" smtClean="0"/>
          </a:p>
          <a:p>
            <a:r>
              <a:rPr lang="zh-CN" altLang="en-US" sz="2800" b="1" dirty="0" smtClean="0"/>
              <a:t>七、临床应用</a:t>
            </a:r>
            <a:endParaRPr lang="en-US" altLang="zh-CN" sz="2800" b="1" dirty="0" smtClean="0"/>
          </a:p>
          <a:p>
            <a:r>
              <a:rPr lang="zh-CN" altLang="en-US" sz="2800" b="1" dirty="0" smtClean="0"/>
              <a:t>八、不良反应</a:t>
            </a:r>
          </a:p>
          <a:p>
            <a:endParaRPr lang="zh-CN" altLang="en-US" sz="2800" b="1" dirty="0" smtClean="0"/>
          </a:p>
          <a:p>
            <a:endParaRPr lang="zh-CN" altLang="en-US" sz="2800" b="1" dirty="0" smtClean="0">
              <a:solidFill>
                <a:schemeClr val="accent2">
                  <a:lumMod val="50000"/>
                </a:schemeClr>
              </a:solidFill>
              <a:ea typeface="微软雅黑" charset="0"/>
            </a:endParaRPr>
          </a:p>
          <a:p>
            <a:endParaRPr lang="zh-CN" altLang="zh-CN" sz="2800" b="1" dirty="0" smtClean="0"/>
          </a:p>
        </p:txBody>
      </p:sp>
    </p:spTree>
  </p:cSld>
  <p:clrMapOvr>
    <a:masterClrMapping/>
  </p:clrMapOvr>
  <p:transition spd="slow" advTm="9950">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6"/>
                                        </p:tgtEl>
                                        <p:attrNameLst>
                                          <p:attrName>style.visibility</p:attrName>
                                        </p:attrNameLst>
                                      </p:cBhvr>
                                      <p:to>
                                        <p:strVal val="visible"/>
                                      </p:to>
                                    </p:set>
                                    <p:anim calcmode="lin" valueType="num">
                                      <p:cBhvr additive="base">
                                        <p:cTn id="7" dur="500" fill="hold"/>
                                        <p:tgtEl>
                                          <p:spTgt spid="26"/>
                                        </p:tgtEl>
                                        <p:attrNameLst>
                                          <p:attrName>ppt_x</p:attrName>
                                        </p:attrNameLst>
                                      </p:cBhvr>
                                      <p:tavLst>
                                        <p:tav tm="0">
                                          <p:val>
                                            <p:strVal val="0-#ppt_w/2"/>
                                          </p:val>
                                        </p:tav>
                                        <p:tav tm="100000">
                                          <p:val>
                                            <p:strVal val="#ppt_x"/>
                                          </p:val>
                                        </p:tav>
                                      </p:tavLst>
                                    </p:anim>
                                    <p:anim calcmode="lin" valueType="num">
                                      <p:cBhvr additive="base">
                                        <p:cTn id="8" dur="500" fill="hold"/>
                                        <p:tgtEl>
                                          <p:spTgt spid="2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31" presetClass="entr" presetSubtype="0" fill="hold" grpId="0" nodeType="afterEffect">
                                  <p:stCondLst>
                                    <p:cond delay="0"/>
                                  </p:stCondLst>
                                  <p:childTnLst>
                                    <p:set>
                                      <p:cBhvr>
                                        <p:cTn id="11" dur="1" fill="hold">
                                          <p:stCondLst>
                                            <p:cond delay="0"/>
                                          </p:stCondLst>
                                        </p:cTn>
                                        <p:tgtEl>
                                          <p:spTgt spid="27"/>
                                        </p:tgtEl>
                                        <p:attrNameLst>
                                          <p:attrName>style.visibility</p:attrName>
                                        </p:attrNameLst>
                                      </p:cBhvr>
                                      <p:to>
                                        <p:strVal val="visible"/>
                                      </p:to>
                                    </p:set>
                                    <p:anim calcmode="lin" valueType="num">
                                      <p:cBhvr>
                                        <p:cTn id="12" dur="400" fill="hold"/>
                                        <p:tgtEl>
                                          <p:spTgt spid="27"/>
                                        </p:tgtEl>
                                        <p:attrNameLst>
                                          <p:attrName>ppt_w</p:attrName>
                                        </p:attrNameLst>
                                      </p:cBhvr>
                                      <p:tavLst>
                                        <p:tav tm="0">
                                          <p:val>
                                            <p:fltVal val="0"/>
                                          </p:val>
                                        </p:tav>
                                        <p:tav tm="100000">
                                          <p:val>
                                            <p:strVal val="#ppt_w"/>
                                          </p:val>
                                        </p:tav>
                                      </p:tavLst>
                                    </p:anim>
                                    <p:anim calcmode="lin" valueType="num">
                                      <p:cBhvr>
                                        <p:cTn id="13" dur="400" fill="hold"/>
                                        <p:tgtEl>
                                          <p:spTgt spid="27"/>
                                        </p:tgtEl>
                                        <p:attrNameLst>
                                          <p:attrName>ppt_h</p:attrName>
                                        </p:attrNameLst>
                                      </p:cBhvr>
                                      <p:tavLst>
                                        <p:tav tm="0">
                                          <p:val>
                                            <p:fltVal val="0"/>
                                          </p:val>
                                        </p:tav>
                                        <p:tav tm="100000">
                                          <p:val>
                                            <p:strVal val="#ppt_h"/>
                                          </p:val>
                                        </p:tav>
                                      </p:tavLst>
                                    </p:anim>
                                    <p:anim calcmode="lin" valueType="num">
                                      <p:cBhvr>
                                        <p:cTn id="14" dur="400" fill="hold"/>
                                        <p:tgtEl>
                                          <p:spTgt spid="27"/>
                                        </p:tgtEl>
                                        <p:attrNameLst>
                                          <p:attrName>style.rotation</p:attrName>
                                        </p:attrNameLst>
                                      </p:cBhvr>
                                      <p:tavLst>
                                        <p:tav tm="0">
                                          <p:val>
                                            <p:fltVal val="90"/>
                                          </p:val>
                                        </p:tav>
                                        <p:tav tm="100000">
                                          <p:val>
                                            <p:fltVal val="0"/>
                                          </p:val>
                                        </p:tav>
                                      </p:tavLst>
                                    </p:anim>
                                    <p:animEffect transition="in" filter="fade">
                                      <p:cBhvr>
                                        <p:cTn id="15" dur="400"/>
                                        <p:tgtEl>
                                          <p:spTgt spid="27"/>
                                        </p:tgtEl>
                                      </p:cBhvr>
                                    </p:animEffect>
                                  </p:childTnLst>
                                </p:cTn>
                              </p:par>
                            </p:childTnLst>
                          </p:cTn>
                        </p:par>
                        <p:par>
                          <p:cTn id="16" fill="hold">
                            <p:stCondLst>
                              <p:cond delay="900"/>
                            </p:stCondLst>
                            <p:childTnLst>
                              <p:par>
                                <p:cTn id="17" presetID="22" presetClass="entr" presetSubtype="8" fill="hold" grpId="0" nodeType="afterEffect">
                                  <p:stCondLst>
                                    <p:cond delay="0"/>
                                  </p:stCondLst>
                                  <p:childTnLst>
                                    <p:set>
                                      <p:cBhvr>
                                        <p:cTn id="18" dur="1" fill="hold">
                                          <p:stCondLst>
                                            <p:cond delay="0"/>
                                          </p:stCondLst>
                                        </p:cTn>
                                        <p:tgtEl>
                                          <p:spTgt spid="29"/>
                                        </p:tgtEl>
                                        <p:attrNameLst>
                                          <p:attrName>style.visibility</p:attrName>
                                        </p:attrNameLst>
                                      </p:cBhvr>
                                      <p:to>
                                        <p:strVal val="visible"/>
                                      </p:to>
                                    </p:set>
                                    <p:animEffect transition="in" filter="wipe(left)">
                                      <p:cBhvr>
                                        <p:cTn id="19" dur="500"/>
                                        <p:tgtEl>
                                          <p:spTgt spid="29"/>
                                        </p:tgtEl>
                                      </p:cBhvr>
                                    </p:animEffect>
                                  </p:childTnLst>
                                </p:cTn>
                              </p:par>
                              <p:par>
                                <p:cTn id="20" presetID="22" presetClass="entr" presetSubtype="8" fill="hold" grpId="0" nodeType="withEffect">
                                  <p:stCondLst>
                                    <p:cond delay="0"/>
                                  </p:stCondLst>
                                  <p:childTnLst>
                                    <p:set>
                                      <p:cBhvr>
                                        <p:cTn id="21" dur="1" fill="hold">
                                          <p:stCondLst>
                                            <p:cond delay="0"/>
                                          </p:stCondLst>
                                        </p:cTn>
                                        <p:tgtEl>
                                          <p:spTgt spid="28"/>
                                        </p:tgtEl>
                                        <p:attrNameLst>
                                          <p:attrName>style.visibility</p:attrName>
                                        </p:attrNameLst>
                                      </p:cBhvr>
                                      <p:to>
                                        <p:strVal val="visible"/>
                                      </p:to>
                                    </p:set>
                                    <p:animEffect transition="in" filter="wipe(left)">
                                      <p:cBhvr>
                                        <p:cTn id="22" dur="500"/>
                                        <p:tgtEl>
                                          <p:spTgt spid="28"/>
                                        </p:tgtEl>
                                      </p:cBhvr>
                                    </p:animEffect>
                                  </p:childTnLst>
                                </p:cTn>
                              </p:par>
                              <p:par>
                                <p:cTn id="23" presetID="2" presetClass="entr" presetSubtype="4" fill="hold" grpId="0" nodeType="withEffect">
                                  <p:stCondLst>
                                    <p:cond delay="1000"/>
                                  </p:stCondLst>
                                  <p:iterate type="lt">
                                    <p:tmPct val="0"/>
                                  </p:iterate>
                                  <p:childTnLst>
                                    <p:set>
                                      <p:cBhvr>
                                        <p:cTn id="24" dur="1" fill="hold">
                                          <p:stCondLst>
                                            <p:cond delay="0"/>
                                          </p:stCondLst>
                                        </p:cTn>
                                        <p:tgtEl>
                                          <p:spTgt spid="33">
                                            <p:txEl>
                                              <p:pRg st="0" end="0"/>
                                            </p:txEl>
                                          </p:spTgt>
                                        </p:tgtEl>
                                        <p:attrNameLst>
                                          <p:attrName>style.visibility</p:attrName>
                                        </p:attrNameLst>
                                      </p:cBhvr>
                                      <p:to>
                                        <p:strVal val="visible"/>
                                      </p:to>
                                    </p:set>
                                    <p:anim calcmode="lin" valueType="num">
                                      <p:cBhvr additive="base">
                                        <p:cTn id="25" dur="500" fill="hold"/>
                                        <p:tgtEl>
                                          <p:spTgt spid="33">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3">
                                            <p:txEl>
                                              <p:pRg st="0" end="0"/>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1000"/>
                                  </p:stCondLst>
                                  <p:iterate type="lt">
                                    <p:tmPct val="0"/>
                                  </p:iterate>
                                  <p:childTnLst>
                                    <p:set>
                                      <p:cBhvr>
                                        <p:cTn id="28" dur="1" fill="hold">
                                          <p:stCondLst>
                                            <p:cond delay="0"/>
                                          </p:stCondLst>
                                        </p:cTn>
                                        <p:tgtEl>
                                          <p:spTgt spid="35"/>
                                        </p:tgtEl>
                                        <p:attrNameLst>
                                          <p:attrName>style.visibility</p:attrName>
                                        </p:attrNameLst>
                                      </p:cBhvr>
                                      <p:to>
                                        <p:strVal val="visible"/>
                                      </p:to>
                                    </p:set>
                                    <p:anim calcmode="lin" valueType="num">
                                      <p:cBhvr additive="base">
                                        <p:cTn id="29" dur="500" fill="hold"/>
                                        <p:tgtEl>
                                          <p:spTgt spid="35"/>
                                        </p:tgtEl>
                                        <p:attrNameLst>
                                          <p:attrName>ppt_x</p:attrName>
                                        </p:attrNameLst>
                                      </p:cBhvr>
                                      <p:tavLst>
                                        <p:tav tm="0">
                                          <p:val>
                                            <p:strVal val="#ppt_x"/>
                                          </p:val>
                                        </p:tav>
                                        <p:tav tm="100000">
                                          <p:val>
                                            <p:strVal val="#ppt_x"/>
                                          </p:val>
                                        </p:tav>
                                      </p:tavLst>
                                    </p:anim>
                                    <p:anim calcmode="lin" valueType="num">
                                      <p:cBhvr additive="base">
                                        <p:cTn id="30"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8" fill="hold" nodeType="clickEffect">
                                  <p:stCondLst>
                                    <p:cond delay="0"/>
                                  </p:stCondLst>
                                  <p:childTnLst>
                                    <p:set>
                                      <p:cBhvr>
                                        <p:cTn id="34" dur="1" fill="hold">
                                          <p:stCondLst>
                                            <p:cond delay="0"/>
                                          </p:stCondLst>
                                        </p:cTn>
                                        <p:tgtEl>
                                          <p:spTgt spid="30"/>
                                        </p:tgtEl>
                                        <p:attrNameLst>
                                          <p:attrName>style.visibility</p:attrName>
                                        </p:attrNameLst>
                                      </p:cBhvr>
                                      <p:to>
                                        <p:strVal val="visible"/>
                                      </p:to>
                                    </p:set>
                                    <p:anim calcmode="lin" valueType="num">
                                      <p:cBhvr additive="base">
                                        <p:cTn id="35" dur="500" fill="hold"/>
                                        <p:tgtEl>
                                          <p:spTgt spid="30"/>
                                        </p:tgtEl>
                                        <p:attrNameLst>
                                          <p:attrName>ppt_x</p:attrName>
                                        </p:attrNameLst>
                                      </p:cBhvr>
                                      <p:tavLst>
                                        <p:tav tm="0">
                                          <p:val>
                                            <p:strVal val="0-#ppt_w/2"/>
                                          </p:val>
                                        </p:tav>
                                        <p:tav tm="100000">
                                          <p:val>
                                            <p:strVal val="#ppt_x"/>
                                          </p:val>
                                        </p:tav>
                                      </p:tavLst>
                                    </p:anim>
                                    <p:anim calcmode="lin" valueType="num">
                                      <p:cBhvr additive="base">
                                        <p:cTn id="36" dur="500" fill="hold"/>
                                        <p:tgtEl>
                                          <p:spTgt spid="3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P spid="29" grpId="0" animBg="1"/>
      <p:bldP spid="33" grpId="0" build="allAtOnce"/>
      <p:bldP spid="3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四、药动学</a:t>
            </a:r>
            <a:endParaRPr lang="zh-CN" altLang="en-US" dirty="0"/>
          </a:p>
        </p:txBody>
      </p:sp>
      <p:sp>
        <p:nvSpPr>
          <p:cNvPr id="3" name="内容占位符 2"/>
          <p:cNvSpPr>
            <a:spLocks noGrp="1"/>
          </p:cNvSpPr>
          <p:nvPr>
            <p:ph idx="1"/>
          </p:nvPr>
        </p:nvSpPr>
        <p:spPr/>
        <p:txBody>
          <a:bodyPr/>
          <a:lstStyle/>
          <a:p>
            <a:pPr>
              <a:lnSpc>
                <a:spcPct val="90000"/>
              </a:lnSpc>
              <a:buNone/>
              <a:defRPr/>
            </a:pPr>
            <a:r>
              <a:rPr lang="en-US" altLang="zh-CN" sz="3200" b="1" dirty="0" smtClean="0">
                <a:solidFill>
                  <a:srgbClr val="FF0000"/>
                </a:solidFill>
                <a:latin typeface="黑体" pitchFamily="2" charset="-122"/>
                <a:ea typeface="黑体" pitchFamily="2" charset="-122"/>
                <a:cs typeface="仿宋_GB2312"/>
              </a:rPr>
              <a:t>1</a:t>
            </a:r>
            <a:r>
              <a:rPr lang="zh-CN" altLang="en-US" sz="3200" b="1" dirty="0" smtClean="0">
                <a:solidFill>
                  <a:srgbClr val="FF0000"/>
                </a:solidFill>
                <a:latin typeface="黑体" pitchFamily="2" charset="-122"/>
                <a:ea typeface="黑体" pitchFamily="2" charset="-122"/>
                <a:cs typeface="仿宋_GB2312"/>
              </a:rPr>
              <a:t>、吸收</a:t>
            </a:r>
            <a:endParaRPr lang="en-US" altLang="zh-CN" sz="3200" b="1" dirty="0" smtClean="0">
              <a:solidFill>
                <a:srgbClr val="FF0000"/>
              </a:solidFill>
              <a:latin typeface="黑体" pitchFamily="2" charset="-122"/>
              <a:ea typeface="黑体" pitchFamily="2" charset="-122"/>
              <a:cs typeface="仿宋_GB2312"/>
            </a:endParaRPr>
          </a:p>
          <a:p>
            <a:pPr>
              <a:lnSpc>
                <a:spcPct val="90000"/>
              </a:lnSpc>
              <a:buNone/>
              <a:defRPr/>
            </a:pPr>
            <a:endParaRPr lang="zh-CN" altLang="en-US" sz="2800" b="1" dirty="0" smtClean="0">
              <a:solidFill>
                <a:srgbClr val="002060"/>
              </a:solidFill>
              <a:latin typeface="黑体" pitchFamily="2" charset="-122"/>
              <a:ea typeface="黑体" pitchFamily="2" charset="-122"/>
              <a:cs typeface="仿宋_GB2312"/>
            </a:endParaRPr>
          </a:p>
          <a:p>
            <a:pPr indent="342900">
              <a:lnSpc>
                <a:spcPct val="90000"/>
              </a:lnSpc>
              <a:buNone/>
              <a:defRPr/>
            </a:pPr>
            <a:r>
              <a:rPr lang="zh-CN" altLang="en-US" sz="2400" b="1" dirty="0" smtClean="0">
                <a:solidFill>
                  <a:srgbClr val="002060"/>
                </a:solidFill>
                <a:latin typeface="华文宋体" pitchFamily="2" charset="-122"/>
                <a:ea typeface="华文宋体" pitchFamily="2" charset="-122"/>
              </a:rPr>
              <a:t>   内服</a:t>
            </a:r>
            <a:r>
              <a:rPr lang="zh-CN" altLang="en-US" sz="2400" b="1" dirty="0" smtClean="0">
                <a:solidFill>
                  <a:srgbClr val="FF0000"/>
                </a:solidFill>
                <a:latin typeface="华文宋体" pitchFamily="2" charset="-122"/>
                <a:ea typeface="华文宋体" pitchFamily="2" charset="-122"/>
              </a:rPr>
              <a:t>易吸</a:t>
            </a:r>
            <a:r>
              <a:rPr lang="zh-CN" altLang="en-US" sz="2400" b="1" dirty="0" smtClean="0">
                <a:solidFill>
                  <a:srgbClr val="FF0000"/>
                </a:solidFill>
                <a:latin typeface="华文宋体" pitchFamily="2" charset="-122"/>
                <a:ea typeface="华文宋体" pitchFamily="2" charset="-122"/>
                <a:cs typeface="仿宋_GB2312"/>
              </a:rPr>
              <a:t>收的磺胺</a:t>
            </a:r>
            <a:r>
              <a:rPr lang="zh-CN" altLang="en-US" sz="2400" b="1" dirty="0" smtClean="0">
                <a:solidFill>
                  <a:srgbClr val="002060"/>
                </a:solidFill>
                <a:latin typeface="华文宋体" pitchFamily="2" charset="-122"/>
                <a:ea typeface="华文宋体" pitchFamily="2" charset="-122"/>
                <a:cs typeface="仿宋_GB2312"/>
              </a:rPr>
              <a:t>：</a:t>
            </a:r>
            <a:r>
              <a:rPr lang="zh-CN" altLang="zh-CN" sz="2400" b="1" dirty="0" smtClean="0">
                <a:solidFill>
                  <a:srgbClr val="002060"/>
                </a:solidFill>
                <a:latin typeface="华文宋体" pitchFamily="2" charset="-122"/>
                <a:ea typeface="华文宋体" pitchFamily="2" charset="-122"/>
              </a:rPr>
              <a:t>其生物利用度大小因药物和动物种类</a:t>
            </a:r>
            <a:r>
              <a:rPr lang="zh-CN" altLang="en-US" sz="2400" b="1" dirty="0" smtClean="0">
                <a:solidFill>
                  <a:srgbClr val="002060"/>
                </a:solidFill>
                <a:latin typeface="华文宋体" pitchFamily="2" charset="-122"/>
                <a:ea typeface="华文宋体" pitchFamily="2" charset="-122"/>
              </a:rPr>
              <a:t>不同</a:t>
            </a:r>
            <a:r>
              <a:rPr lang="zh-CN" altLang="zh-CN" sz="2400" b="1" dirty="0" smtClean="0">
                <a:solidFill>
                  <a:srgbClr val="002060"/>
                </a:solidFill>
                <a:latin typeface="华文宋体" pitchFamily="2" charset="-122"/>
                <a:ea typeface="华文宋体" pitchFamily="2" charset="-122"/>
              </a:rPr>
              <a:t>而有差异</a:t>
            </a:r>
            <a:r>
              <a:rPr lang="zh-CN" altLang="en-US" sz="2400" b="1" dirty="0" smtClean="0">
                <a:solidFill>
                  <a:srgbClr val="002060"/>
                </a:solidFill>
                <a:latin typeface="华文宋体" pitchFamily="2" charset="-122"/>
                <a:ea typeface="华文宋体" pitchFamily="2" charset="-122"/>
              </a:rPr>
              <a:t>。</a:t>
            </a:r>
            <a:endParaRPr lang="en-US" altLang="zh-CN" sz="2400" b="1" dirty="0" smtClean="0">
              <a:solidFill>
                <a:srgbClr val="002060"/>
              </a:solidFill>
              <a:latin typeface="华文宋体" pitchFamily="2" charset="-122"/>
              <a:ea typeface="华文宋体" pitchFamily="2" charset="-122"/>
            </a:endParaRPr>
          </a:p>
          <a:p>
            <a:pPr indent="342900">
              <a:lnSpc>
                <a:spcPct val="90000"/>
              </a:lnSpc>
              <a:defRPr/>
            </a:pPr>
            <a:endParaRPr lang="en-US" altLang="zh-CN" sz="2400" b="1" dirty="0" smtClean="0">
              <a:solidFill>
                <a:srgbClr val="002060"/>
              </a:solidFill>
              <a:latin typeface="华文宋体" pitchFamily="2" charset="-122"/>
              <a:ea typeface="华文宋体" pitchFamily="2" charset="-122"/>
            </a:endParaRPr>
          </a:p>
          <a:p>
            <a:pPr indent="342900">
              <a:lnSpc>
                <a:spcPct val="90000"/>
              </a:lnSpc>
              <a:buNone/>
              <a:defRPr/>
            </a:pPr>
            <a:r>
              <a:rPr lang="zh-CN" altLang="en-US" sz="2400" b="1" dirty="0" smtClean="0">
                <a:solidFill>
                  <a:srgbClr val="002060"/>
                </a:solidFill>
                <a:latin typeface="华文宋体" pitchFamily="2" charset="-122"/>
                <a:ea typeface="华文宋体" pitchFamily="2" charset="-122"/>
              </a:rPr>
              <a:t>   内服</a:t>
            </a:r>
            <a:r>
              <a:rPr lang="zh-CN" altLang="en-US" sz="2400" b="1" dirty="0" smtClean="0">
                <a:solidFill>
                  <a:srgbClr val="FF0000"/>
                </a:solidFill>
                <a:latin typeface="华文宋体" pitchFamily="2" charset="-122"/>
                <a:ea typeface="华文宋体" pitchFamily="2" charset="-122"/>
              </a:rPr>
              <a:t>难吸收的磺胺</a:t>
            </a:r>
            <a:r>
              <a:rPr lang="zh-CN" altLang="en-US" sz="2400" b="1" dirty="0" smtClean="0">
                <a:solidFill>
                  <a:srgbClr val="002060"/>
                </a:solidFill>
                <a:latin typeface="华文宋体" pitchFamily="2" charset="-122"/>
                <a:ea typeface="华文宋体" pitchFamily="2" charset="-122"/>
              </a:rPr>
              <a:t>，</a:t>
            </a:r>
            <a:r>
              <a:rPr lang="zh-CN" altLang="zh-CN" sz="2400" b="1" dirty="0" smtClean="0">
                <a:solidFill>
                  <a:srgbClr val="002060"/>
                </a:solidFill>
                <a:latin typeface="华文宋体" pitchFamily="2" charset="-122"/>
                <a:ea typeface="华文宋体" pitchFamily="2" charset="-122"/>
              </a:rPr>
              <a:t>在肠道内能保持相对较高的药物浓度，</a:t>
            </a:r>
            <a:r>
              <a:rPr lang="zh-CN" altLang="en-US" sz="2400" b="1" dirty="0" smtClean="0">
                <a:solidFill>
                  <a:srgbClr val="002060"/>
                </a:solidFill>
                <a:latin typeface="华文宋体" pitchFamily="2" charset="-122"/>
                <a:ea typeface="华文宋体" pitchFamily="2" charset="-122"/>
              </a:rPr>
              <a:t>对肠道内细菌的杀灭作用较好。</a:t>
            </a:r>
            <a:endParaRPr lang="en-US" altLang="zh-CN" sz="2400" b="1" dirty="0" smtClean="0">
              <a:solidFill>
                <a:srgbClr val="002060"/>
              </a:solidFill>
              <a:latin typeface="华文宋体" pitchFamily="2" charset="-122"/>
              <a:ea typeface="华文宋体" pitchFamily="2" charset="-122"/>
            </a:endParaRPr>
          </a:p>
          <a:p>
            <a:pPr indent="342900">
              <a:lnSpc>
                <a:spcPct val="90000"/>
              </a:lnSpc>
              <a:defRPr/>
            </a:pPr>
            <a:endParaRPr lang="en-US" altLang="zh-CN" sz="2400" b="1" dirty="0" smtClean="0">
              <a:solidFill>
                <a:srgbClr val="FF0000"/>
              </a:solidFill>
              <a:latin typeface="华文宋体" pitchFamily="2" charset="-122"/>
              <a:ea typeface="华文宋体" pitchFamily="2" charset="-122"/>
            </a:endParaRPr>
          </a:p>
          <a:p>
            <a:pPr indent="342900">
              <a:lnSpc>
                <a:spcPct val="90000"/>
              </a:lnSpc>
              <a:buNone/>
              <a:defRPr/>
            </a:pPr>
            <a:r>
              <a:rPr lang="zh-CN" altLang="en-US" sz="2400" b="1" dirty="0" smtClean="0">
                <a:solidFill>
                  <a:srgbClr val="FF0000"/>
                </a:solidFill>
                <a:latin typeface="华文宋体" pitchFamily="2" charset="-122"/>
                <a:ea typeface="华文宋体" pitchFamily="2" charset="-122"/>
                <a:cs typeface="仿宋_GB2312"/>
              </a:rPr>
              <a:t>   磺胺类的钠盐</a:t>
            </a:r>
            <a:r>
              <a:rPr lang="zh-CN" altLang="en-US" sz="2400" b="1" dirty="0" smtClean="0">
                <a:solidFill>
                  <a:srgbClr val="002060"/>
                </a:solidFill>
                <a:latin typeface="华文宋体" pitchFamily="2" charset="-122"/>
                <a:ea typeface="华文宋体" pitchFamily="2" charset="-122"/>
                <a:cs typeface="仿宋_GB2312"/>
              </a:rPr>
              <a:t>可经肌注、腹腔注射、子宫、乳管内注入而迅速吸收。</a:t>
            </a:r>
            <a:endParaRPr lang="zh-CN" altLang="en-US" sz="2400" dirty="0">
              <a:latin typeface="华文宋体" pitchFamily="2" charset="-122"/>
              <a:ea typeface="华文宋体" pitchFamily="2"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四、药动学</a:t>
            </a:r>
            <a:endParaRPr lang="zh-CN" altLang="en-US" dirty="0"/>
          </a:p>
        </p:txBody>
      </p:sp>
      <p:sp>
        <p:nvSpPr>
          <p:cNvPr id="3" name="内容占位符 2"/>
          <p:cNvSpPr>
            <a:spLocks noGrp="1"/>
          </p:cNvSpPr>
          <p:nvPr>
            <p:ph idx="1"/>
          </p:nvPr>
        </p:nvSpPr>
        <p:spPr>
          <a:xfrm>
            <a:off x="1044575" y="1076325"/>
            <a:ext cx="7559873" cy="5248275"/>
          </a:xfrm>
        </p:spPr>
        <p:txBody>
          <a:bodyPr/>
          <a:lstStyle/>
          <a:p>
            <a:pPr fontAlgn="auto">
              <a:lnSpc>
                <a:spcPct val="90000"/>
              </a:lnSpc>
              <a:spcBef>
                <a:spcPts val="0"/>
              </a:spcBef>
              <a:spcAft>
                <a:spcPts val="0"/>
              </a:spcAft>
              <a:buNone/>
              <a:defRPr/>
            </a:pPr>
            <a:r>
              <a:rPr lang="en-US" altLang="zh-CN" sz="3200" b="1" dirty="0" smtClean="0">
                <a:solidFill>
                  <a:srgbClr val="FF0000"/>
                </a:solidFill>
                <a:latin typeface="黑体" pitchFamily="2" charset="-122"/>
                <a:ea typeface="黑体" pitchFamily="2" charset="-122"/>
              </a:rPr>
              <a:t>2</a:t>
            </a:r>
            <a:r>
              <a:rPr lang="zh-CN" altLang="en-US" sz="3200" b="1" dirty="0" smtClean="0">
                <a:solidFill>
                  <a:srgbClr val="FF0000"/>
                </a:solidFill>
                <a:latin typeface="黑体" pitchFamily="2" charset="-122"/>
                <a:ea typeface="黑体" pitchFamily="2" charset="-122"/>
              </a:rPr>
              <a:t>、分布</a:t>
            </a:r>
            <a:endParaRPr lang="en-US" altLang="zh-CN" sz="3200" b="1" dirty="0" smtClean="0">
              <a:solidFill>
                <a:srgbClr val="FF0000"/>
              </a:solidFill>
              <a:latin typeface="黑体" pitchFamily="2" charset="-122"/>
              <a:ea typeface="黑体" pitchFamily="2" charset="-122"/>
            </a:endParaRPr>
          </a:p>
          <a:p>
            <a:pPr fontAlgn="auto">
              <a:lnSpc>
                <a:spcPct val="90000"/>
              </a:lnSpc>
              <a:spcBef>
                <a:spcPts val="0"/>
              </a:spcBef>
              <a:spcAft>
                <a:spcPts val="0"/>
              </a:spcAft>
              <a:buNone/>
              <a:defRPr/>
            </a:pPr>
            <a:endParaRPr lang="zh-CN" altLang="en-US" sz="3200" b="1" dirty="0" smtClean="0">
              <a:solidFill>
                <a:srgbClr val="008000"/>
              </a:solidFill>
              <a:latin typeface="+mn-ea"/>
            </a:endParaRPr>
          </a:p>
          <a:p>
            <a:pPr fontAlgn="auto">
              <a:lnSpc>
                <a:spcPct val="90000"/>
              </a:lnSpc>
              <a:spcBef>
                <a:spcPts val="0"/>
              </a:spcBef>
              <a:spcAft>
                <a:spcPts val="0"/>
              </a:spcAft>
              <a:buNone/>
              <a:defRPr/>
            </a:pPr>
            <a:r>
              <a:rPr lang="zh-CN" altLang="en-US" sz="3200" b="1" dirty="0" smtClean="0">
                <a:latin typeface="+mn-ea"/>
              </a:rPr>
              <a:t>   </a:t>
            </a:r>
            <a:r>
              <a:rPr lang="zh-CN" altLang="en-US" sz="2400" b="1" dirty="0" smtClean="0">
                <a:solidFill>
                  <a:srgbClr val="002060"/>
                </a:solidFill>
                <a:latin typeface="华文宋体" pitchFamily="2" charset="-122"/>
                <a:ea typeface="华文宋体" pitchFamily="2" charset="-122"/>
              </a:rPr>
              <a:t>①分布于全身各组织和体液，以血液、肝、肾较高。</a:t>
            </a:r>
            <a:endParaRPr lang="en-US" altLang="zh-CN" sz="2400" b="1" dirty="0" smtClean="0">
              <a:solidFill>
                <a:srgbClr val="002060"/>
              </a:solidFill>
              <a:latin typeface="华文宋体" pitchFamily="2" charset="-122"/>
              <a:ea typeface="华文宋体" pitchFamily="2" charset="-122"/>
            </a:endParaRPr>
          </a:p>
          <a:p>
            <a:pPr fontAlgn="auto">
              <a:lnSpc>
                <a:spcPct val="90000"/>
              </a:lnSpc>
              <a:spcBef>
                <a:spcPts val="0"/>
              </a:spcBef>
              <a:spcAft>
                <a:spcPts val="0"/>
              </a:spcAft>
              <a:defRPr/>
            </a:pPr>
            <a:endParaRPr lang="zh-CN" altLang="en-US" sz="2400" b="1" dirty="0" smtClean="0">
              <a:solidFill>
                <a:srgbClr val="002060"/>
              </a:solidFill>
              <a:latin typeface="华文宋体" pitchFamily="2" charset="-122"/>
              <a:ea typeface="华文宋体" pitchFamily="2" charset="-122"/>
            </a:endParaRPr>
          </a:p>
          <a:p>
            <a:pPr fontAlgn="auto">
              <a:lnSpc>
                <a:spcPct val="90000"/>
              </a:lnSpc>
              <a:spcBef>
                <a:spcPts val="0"/>
              </a:spcBef>
              <a:spcAft>
                <a:spcPts val="0"/>
              </a:spcAft>
              <a:buNone/>
              <a:defRPr/>
            </a:pPr>
            <a:r>
              <a:rPr lang="zh-CN" altLang="en-US" sz="2400" b="1" dirty="0" smtClean="0">
                <a:solidFill>
                  <a:srgbClr val="002060"/>
                </a:solidFill>
                <a:latin typeface="华文宋体" pitchFamily="2" charset="-122"/>
                <a:ea typeface="华文宋体" pitchFamily="2" charset="-122"/>
              </a:rPr>
              <a:t>    ②</a:t>
            </a:r>
            <a:r>
              <a:rPr lang="zh-CN" altLang="en-US" sz="2400" b="1" dirty="0" smtClean="0">
                <a:solidFill>
                  <a:srgbClr val="FF0000"/>
                </a:solidFill>
                <a:latin typeface="华文宋体" pitchFamily="2" charset="-122"/>
                <a:ea typeface="华文宋体" pitchFamily="2" charset="-122"/>
              </a:rPr>
              <a:t>磺胺与血浆蛋白结合率</a:t>
            </a:r>
            <a:r>
              <a:rPr lang="zh-CN" altLang="en-US" sz="2400" b="1" dirty="0" smtClean="0">
                <a:solidFill>
                  <a:srgbClr val="002060"/>
                </a:solidFill>
                <a:latin typeface="华文宋体" pitchFamily="2" charset="-122"/>
                <a:ea typeface="华文宋体" pitchFamily="2" charset="-122"/>
              </a:rPr>
              <a:t>因药物和动物种类的不同而不同。 </a:t>
            </a:r>
            <a:endParaRPr lang="en-US" altLang="zh-CN" sz="2400" b="1" dirty="0" smtClean="0">
              <a:solidFill>
                <a:srgbClr val="002060"/>
              </a:solidFill>
              <a:latin typeface="华文宋体" pitchFamily="2" charset="-122"/>
              <a:ea typeface="华文宋体" pitchFamily="2" charset="-122"/>
            </a:endParaRPr>
          </a:p>
          <a:p>
            <a:pPr fontAlgn="auto">
              <a:lnSpc>
                <a:spcPct val="90000"/>
              </a:lnSpc>
              <a:spcBef>
                <a:spcPts val="0"/>
              </a:spcBef>
              <a:spcAft>
                <a:spcPts val="0"/>
              </a:spcAft>
              <a:defRPr/>
            </a:pPr>
            <a:endParaRPr lang="en-US" altLang="zh-CN" sz="2400" b="1" dirty="0" smtClean="0">
              <a:solidFill>
                <a:srgbClr val="002060"/>
              </a:solidFill>
              <a:latin typeface="华文宋体" pitchFamily="2" charset="-122"/>
              <a:ea typeface="华文宋体" pitchFamily="2" charset="-122"/>
            </a:endParaRPr>
          </a:p>
          <a:p>
            <a:pPr fontAlgn="auto">
              <a:lnSpc>
                <a:spcPct val="90000"/>
              </a:lnSpc>
              <a:spcBef>
                <a:spcPts val="0"/>
              </a:spcBef>
              <a:spcAft>
                <a:spcPts val="0"/>
              </a:spcAft>
              <a:buNone/>
              <a:defRPr/>
            </a:pPr>
            <a:r>
              <a:rPr lang="zh-CN" altLang="en-US" sz="2400" b="1" dirty="0" smtClean="0">
                <a:solidFill>
                  <a:srgbClr val="FF0000"/>
                </a:solidFill>
                <a:latin typeface="华文宋体" pitchFamily="2" charset="-122"/>
                <a:ea typeface="华文宋体" pitchFamily="2" charset="-122"/>
              </a:rPr>
              <a:t>     不同磺胺在同一动物的半衰期不同；</a:t>
            </a:r>
            <a:endParaRPr lang="en-US" altLang="zh-CN" sz="2400" b="1" dirty="0" smtClean="0">
              <a:solidFill>
                <a:srgbClr val="FF0000"/>
              </a:solidFill>
              <a:latin typeface="华文宋体" pitchFamily="2" charset="-122"/>
              <a:ea typeface="华文宋体" pitchFamily="2" charset="-122"/>
            </a:endParaRPr>
          </a:p>
          <a:p>
            <a:pPr fontAlgn="auto">
              <a:lnSpc>
                <a:spcPct val="90000"/>
              </a:lnSpc>
              <a:spcBef>
                <a:spcPts val="0"/>
              </a:spcBef>
              <a:spcAft>
                <a:spcPts val="0"/>
              </a:spcAft>
              <a:buNone/>
              <a:defRPr/>
            </a:pPr>
            <a:r>
              <a:rPr lang="zh-CN" altLang="en-US" sz="2400" b="1" dirty="0" smtClean="0">
                <a:solidFill>
                  <a:srgbClr val="FF0000"/>
                </a:solidFill>
                <a:latin typeface="华文宋体" pitchFamily="2" charset="-122"/>
                <a:ea typeface="华文宋体" pitchFamily="2" charset="-122"/>
              </a:rPr>
              <a:t>     同一种磺胺在不同动物的半衰期也不一样。</a:t>
            </a:r>
          </a:p>
          <a:p>
            <a:endParaRPr lang="zh-CN"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四、药动学</a:t>
            </a:r>
            <a:endParaRPr lang="zh-CN" altLang="en-US" dirty="0"/>
          </a:p>
        </p:txBody>
      </p:sp>
      <p:sp>
        <p:nvSpPr>
          <p:cNvPr id="3" name="内容占位符 2"/>
          <p:cNvSpPr>
            <a:spLocks noGrp="1"/>
          </p:cNvSpPr>
          <p:nvPr>
            <p:ph idx="1"/>
          </p:nvPr>
        </p:nvSpPr>
        <p:spPr>
          <a:xfrm>
            <a:off x="1044575" y="1076325"/>
            <a:ext cx="7271841" cy="5248275"/>
          </a:xfrm>
        </p:spPr>
        <p:txBody>
          <a:bodyPr/>
          <a:lstStyle/>
          <a:p>
            <a:pPr fontAlgn="auto">
              <a:lnSpc>
                <a:spcPct val="90000"/>
              </a:lnSpc>
              <a:spcBef>
                <a:spcPts val="0"/>
              </a:spcBef>
              <a:spcAft>
                <a:spcPts val="0"/>
              </a:spcAft>
              <a:buNone/>
              <a:defRPr/>
            </a:pPr>
            <a:r>
              <a:rPr lang="en-US" altLang="zh-CN" sz="3200" b="1" dirty="0" smtClean="0">
                <a:solidFill>
                  <a:srgbClr val="FF0000"/>
                </a:solidFill>
                <a:latin typeface="黑体" pitchFamily="2" charset="-122"/>
                <a:ea typeface="黑体" pitchFamily="2" charset="-122"/>
              </a:rPr>
              <a:t>3</a:t>
            </a:r>
            <a:r>
              <a:rPr lang="zh-CN" altLang="en-US" sz="3200" b="1" dirty="0" smtClean="0">
                <a:solidFill>
                  <a:srgbClr val="FF0000"/>
                </a:solidFill>
                <a:latin typeface="黑体" pitchFamily="2" charset="-122"/>
                <a:ea typeface="黑体" pitchFamily="2" charset="-122"/>
              </a:rPr>
              <a:t>、代谢 </a:t>
            </a:r>
            <a:endParaRPr lang="en-US" altLang="zh-CN" sz="3200" b="1" dirty="0" smtClean="0">
              <a:solidFill>
                <a:srgbClr val="FF0000"/>
              </a:solidFill>
              <a:latin typeface="黑体" pitchFamily="2" charset="-122"/>
              <a:ea typeface="黑体" pitchFamily="2" charset="-122"/>
            </a:endParaRPr>
          </a:p>
          <a:p>
            <a:pPr fontAlgn="auto">
              <a:lnSpc>
                <a:spcPct val="90000"/>
              </a:lnSpc>
              <a:spcBef>
                <a:spcPts val="0"/>
              </a:spcBef>
              <a:spcAft>
                <a:spcPts val="0"/>
              </a:spcAft>
              <a:buNone/>
              <a:defRPr/>
            </a:pPr>
            <a:endParaRPr lang="zh-CN" altLang="en-US" sz="3200" b="1" dirty="0" smtClean="0">
              <a:solidFill>
                <a:srgbClr val="FF0000"/>
              </a:solidFill>
              <a:latin typeface="黑体" pitchFamily="2" charset="-122"/>
              <a:ea typeface="黑体" pitchFamily="2" charset="-122"/>
            </a:endParaRPr>
          </a:p>
          <a:p>
            <a:pPr indent="342900">
              <a:lnSpc>
                <a:spcPct val="90000"/>
              </a:lnSpc>
              <a:buNone/>
              <a:defRPr/>
            </a:pPr>
            <a:r>
              <a:rPr lang="zh-CN" altLang="en-US" sz="2400" b="1" dirty="0" smtClean="0">
                <a:solidFill>
                  <a:srgbClr val="002060"/>
                </a:solidFill>
                <a:latin typeface="宋体" pitchFamily="2" charset="-122"/>
                <a:ea typeface="仿宋_GB2312"/>
                <a:cs typeface="仿宋_GB2312"/>
              </a:rPr>
              <a:t> </a:t>
            </a:r>
            <a:r>
              <a:rPr lang="zh-CN" altLang="en-US" sz="2400" b="1" dirty="0" smtClean="0">
                <a:solidFill>
                  <a:srgbClr val="002060"/>
                </a:solidFill>
                <a:latin typeface="华文宋体" pitchFamily="2" charset="-122"/>
                <a:ea typeface="华文宋体" pitchFamily="2" charset="-122"/>
                <a:cs typeface="仿宋_GB2312"/>
              </a:rPr>
              <a:t>磺胺类药主要在肝脏代谢，引起多种结构上的变化。</a:t>
            </a:r>
            <a:endParaRPr lang="en-US" altLang="zh-CN" sz="2400" b="1" dirty="0" smtClean="0">
              <a:solidFill>
                <a:srgbClr val="002060"/>
              </a:solidFill>
              <a:latin typeface="华文宋体" pitchFamily="2" charset="-122"/>
              <a:ea typeface="华文宋体" pitchFamily="2" charset="-122"/>
              <a:cs typeface="仿宋_GB2312"/>
            </a:endParaRPr>
          </a:p>
          <a:p>
            <a:pPr indent="342900">
              <a:lnSpc>
                <a:spcPct val="90000"/>
              </a:lnSpc>
              <a:buNone/>
              <a:defRPr/>
            </a:pPr>
            <a:r>
              <a:rPr lang="zh-CN" altLang="en-US" sz="2400" b="1" dirty="0" smtClean="0">
                <a:solidFill>
                  <a:srgbClr val="002060"/>
                </a:solidFill>
                <a:latin typeface="华文宋体" pitchFamily="2" charset="-122"/>
                <a:ea typeface="华文宋体" pitchFamily="2" charset="-122"/>
                <a:cs typeface="仿宋_GB2312"/>
              </a:rPr>
              <a:t> 其中最常见的方式是对位氨基 </a:t>
            </a:r>
            <a:r>
              <a:rPr lang="en-US" altLang="zh-CN" sz="2400" b="1" dirty="0" smtClean="0">
                <a:solidFill>
                  <a:srgbClr val="002060"/>
                </a:solidFill>
                <a:latin typeface="华文宋体" pitchFamily="2" charset="-122"/>
                <a:ea typeface="华文宋体" pitchFamily="2" charset="-122"/>
                <a:cs typeface="仿宋_GB2312"/>
              </a:rPr>
              <a:t>(R</a:t>
            </a:r>
            <a:r>
              <a:rPr lang="en-US" altLang="zh-CN" sz="2400" b="1" baseline="-30000" dirty="0" smtClean="0">
                <a:solidFill>
                  <a:srgbClr val="002060"/>
                </a:solidFill>
                <a:latin typeface="华文宋体" pitchFamily="2" charset="-122"/>
                <a:ea typeface="华文宋体" pitchFamily="2" charset="-122"/>
                <a:cs typeface="仿宋_GB2312"/>
              </a:rPr>
              <a:t>1</a:t>
            </a:r>
            <a:r>
              <a:rPr lang="en-US" altLang="zh-CN" sz="2400" b="1" dirty="0" smtClean="0">
                <a:solidFill>
                  <a:srgbClr val="002060"/>
                </a:solidFill>
                <a:latin typeface="华文宋体" pitchFamily="2" charset="-122"/>
                <a:ea typeface="华文宋体" pitchFamily="2" charset="-122"/>
                <a:cs typeface="仿宋_GB2312"/>
              </a:rPr>
              <a:t>)</a:t>
            </a:r>
            <a:r>
              <a:rPr lang="zh-CN" altLang="en-US" sz="2400" b="1" dirty="0" smtClean="0">
                <a:solidFill>
                  <a:srgbClr val="002060"/>
                </a:solidFill>
                <a:latin typeface="华文宋体" pitchFamily="2" charset="-122"/>
                <a:ea typeface="华文宋体" pitchFamily="2" charset="-122"/>
                <a:cs typeface="仿宋_GB2312"/>
              </a:rPr>
              <a:t>的乙酰化。磺胺乙酰化后失去抗菌活性，但保持原有磺胺的毒性。</a:t>
            </a:r>
            <a:endParaRPr lang="en-US" altLang="zh-CN" sz="2400" b="1" dirty="0" smtClean="0">
              <a:solidFill>
                <a:srgbClr val="002060"/>
              </a:solidFill>
              <a:latin typeface="华文宋体" pitchFamily="2" charset="-122"/>
              <a:ea typeface="华文宋体" pitchFamily="2" charset="-122"/>
              <a:cs typeface="仿宋_GB2312"/>
            </a:endParaRPr>
          </a:p>
          <a:p>
            <a:pPr indent="342900">
              <a:buNone/>
              <a:defRPr/>
            </a:pPr>
            <a:r>
              <a:rPr lang="zh-CN" altLang="en-US" sz="2400" b="1" dirty="0" smtClean="0">
                <a:solidFill>
                  <a:srgbClr val="FF0000"/>
                </a:solidFill>
                <a:latin typeface="华文宋体" pitchFamily="2" charset="-122"/>
                <a:ea typeface="华文宋体" pitchFamily="2" charset="-122"/>
                <a:cs typeface="仿宋_GB2312"/>
              </a:rPr>
              <a:t> 肉食及杂食动物</a:t>
            </a:r>
            <a:r>
              <a:rPr lang="zh-CN" altLang="en-US" sz="2400" b="1" dirty="0" smtClean="0">
                <a:solidFill>
                  <a:srgbClr val="002060"/>
                </a:solidFill>
                <a:latin typeface="华文宋体" pitchFamily="2" charset="-122"/>
                <a:ea typeface="华文宋体" pitchFamily="2" charset="-122"/>
                <a:cs typeface="仿宋_GB2312"/>
              </a:rPr>
              <a:t>，由于尿中酸度比草食动物为高，</a:t>
            </a:r>
            <a:r>
              <a:rPr lang="zh-CN" altLang="en-US" sz="2400" b="1" dirty="0" smtClean="0">
                <a:solidFill>
                  <a:srgbClr val="FF0000"/>
                </a:solidFill>
                <a:latin typeface="华文宋体" pitchFamily="2" charset="-122"/>
                <a:ea typeface="华文宋体" pitchFamily="2" charset="-122"/>
                <a:cs typeface="仿宋_GB2312"/>
              </a:rPr>
              <a:t>较易引起磺胺及乙酰磺胺的沉淀，导致结晶尿的产生，损害肾功能。</a:t>
            </a:r>
            <a:endParaRPr lang="zh-CN" altLang="en-US" sz="2400" b="1" dirty="0" smtClean="0">
              <a:solidFill>
                <a:srgbClr val="002060"/>
              </a:solidFill>
              <a:latin typeface="华文宋体" pitchFamily="2" charset="-122"/>
              <a:ea typeface="华文宋体" pitchFamily="2" charset="-122"/>
              <a:cs typeface="仿宋_GB2312"/>
            </a:endParaRPr>
          </a:p>
          <a:p>
            <a:pPr indent="342900">
              <a:buNone/>
              <a:defRPr/>
            </a:pPr>
            <a:r>
              <a:rPr lang="zh-CN" altLang="en-US" sz="2400" b="1" dirty="0" smtClean="0">
                <a:solidFill>
                  <a:srgbClr val="002060"/>
                </a:solidFill>
                <a:latin typeface="华文宋体" pitchFamily="2" charset="-122"/>
                <a:ea typeface="华文宋体" pitchFamily="2" charset="-122"/>
                <a:cs typeface="仿宋_GB2312"/>
              </a:rPr>
              <a:t> 若</a:t>
            </a:r>
            <a:r>
              <a:rPr lang="zh-CN" altLang="en-US" sz="2400" b="1" dirty="0" smtClean="0">
                <a:solidFill>
                  <a:srgbClr val="FF0000"/>
                </a:solidFill>
                <a:latin typeface="华文宋体" pitchFamily="2" charset="-122"/>
                <a:ea typeface="华文宋体" pitchFamily="2" charset="-122"/>
                <a:cs typeface="仿宋_GB2312"/>
              </a:rPr>
              <a:t>同时内服碳酸氢钠</a:t>
            </a:r>
            <a:r>
              <a:rPr lang="zh-CN" altLang="en-US" sz="2400" b="1" dirty="0" smtClean="0">
                <a:solidFill>
                  <a:srgbClr val="002060"/>
                </a:solidFill>
                <a:latin typeface="华文宋体" pitchFamily="2" charset="-122"/>
                <a:ea typeface="华文宋体" pitchFamily="2" charset="-122"/>
                <a:cs typeface="仿宋_GB2312"/>
              </a:rPr>
              <a:t>，使尿液变碱性，则可提高其溶解度，促进从尿中排出。</a:t>
            </a:r>
            <a:endParaRPr lang="zh-CN" altLang="en-US" sz="2400" dirty="0" smtClean="0">
              <a:solidFill>
                <a:srgbClr val="FFFFFF"/>
              </a:solidFill>
              <a:latin typeface="华文宋体" pitchFamily="2" charset="-122"/>
              <a:ea typeface="华文宋体" pitchFamily="2" charset="-122"/>
            </a:endParaRPr>
          </a:p>
          <a:p>
            <a:endParaRPr lang="zh-CN" alt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四、药动学</a:t>
            </a:r>
            <a:endParaRPr lang="zh-CN" altLang="en-US" dirty="0"/>
          </a:p>
        </p:txBody>
      </p:sp>
      <p:sp>
        <p:nvSpPr>
          <p:cNvPr id="3" name="内容占位符 2"/>
          <p:cNvSpPr>
            <a:spLocks noGrp="1"/>
          </p:cNvSpPr>
          <p:nvPr>
            <p:ph idx="1"/>
          </p:nvPr>
        </p:nvSpPr>
        <p:spPr/>
        <p:txBody>
          <a:bodyPr/>
          <a:lstStyle/>
          <a:p>
            <a:pPr>
              <a:buNone/>
              <a:defRPr/>
            </a:pPr>
            <a:r>
              <a:rPr lang="en-US" altLang="zh-CN" sz="3200" b="1" dirty="0" smtClean="0">
                <a:solidFill>
                  <a:srgbClr val="FF0000"/>
                </a:solidFill>
                <a:latin typeface="黑体" pitchFamily="2" charset="-122"/>
                <a:ea typeface="黑体" pitchFamily="2" charset="-122"/>
                <a:cs typeface="仿宋_GB2312"/>
              </a:rPr>
              <a:t>4</a:t>
            </a:r>
            <a:r>
              <a:rPr lang="zh-CN" altLang="en-US" sz="3200" b="1" dirty="0" smtClean="0">
                <a:solidFill>
                  <a:srgbClr val="FF0000"/>
                </a:solidFill>
                <a:latin typeface="黑体" pitchFamily="2" charset="-122"/>
                <a:ea typeface="黑体" pitchFamily="2" charset="-122"/>
                <a:cs typeface="仿宋_GB2312"/>
              </a:rPr>
              <a:t>、排泄  </a:t>
            </a:r>
            <a:endParaRPr lang="en-US" altLang="zh-CN" sz="3200" b="1" dirty="0" smtClean="0">
              <a:solidFill>
                <a:srgbClr val="FF0000"/>
              </a:solidFill>
              <a:latin typeface="黑体" pitchFamily="2" charset="-122"/>
              <a:ea typeface="黑体" pitchFamily="2" charset="-122"/>
              <a:cs typeface="仿宋_GB2312"/>
            </a:endParaRPr>
          </a:p>
          <a:p>
            <a:pPr>
              <a:buNone/>
              <a:defRPr/>
            </a:pPr>
            <a:endParaRPr lang="zh-CN" altLang="en-US" sz="2800" b="1" dirty="0" smtClean="0">
              <a:solidFill>
                <a:srgbClr val="00B050"/>
              </a:solidFill>
              <a:latin typeface="宋体" pitchFamily="2" charset="-122"/>
              <a:ea typeface="仿宋_GB2312"/>
              <a:cs typeface="仿宋_GB2312"/>
            </a:endParaRPr>
          </a:p>
          <a:p>
            <a:pPr>
              <a:buNone/>
              <a:defRPr/>
            </a:pPr>
            <a:r>
              <a:rPr lang="zh-CN" altLang="en-US" sz="2800" b="1" dirty="0" smtClean="0">
                <a:solidFill>
                  <a:srgbClr val="002060"/>
                </a:solidFill>
                <a:latin typeface="宋体" pitchFamily="2" charset="-122"/>
                <a:ea typeface="仿宋_GB2312"/>
                <a:cs typeface="仿宋_GB2312"/>
              </a:rPr>
              <a:t>     </a:t>
            </a:r>
            <a:r>
              <a:rPr lang="zh-CN" altLang="en-US" sz="2400" b="1" dirty="0" smtClean="0">
                <a:solidFill>
                  <a:srgbClr val="002060"/>
                </a:solidFill>
                <a:latin typeface="华文宋体" pitchFamily="2" charset="-122"/>
                <a:ea typeface="华文宋体" pitchFamily="2" charset="-122"/>
                <a:cs typeface="仿宋_GB2312"/>
              </a:rPr>
              <a:t>肠道难吸收的磺胺类主要随粪便排出。</a:t>
            </a:r>
            <a:endParaRPr lang="en-US" altLang="zh-CN" sz="2400" b="1" dirty="0" smtClean="0">
              <a:solidFill>
                <a:srgbClr val="002060"/>
              </a:solidFill>
              <a:latin typeface="华文宋体" pitchFamily="2" charset="-122"/>
              <a:ea typeface="华文宋体" pitchFamily="2" charset="-122"/>
              <a:cs typeface="仿宋_GB2312"/>
            </a:endParaRPr>
          </a:p>
          <a:p>
            <a:pPr>
              <a:buNone/>
              <a:defRPr/>
            </a:pPr>
            <a:r>
              <a:rPr lang="zh-CN" altLang="en-US" sz="2400" b="1" dirty="0" smtClean="0">
                <a:solidFill>
                  <a:srgbClr val="002060"/>
                </a:solidFill>
                <a:latin typeface="华文宋体" pitchFamily="2" charset="-122"/>
                <a:ea typeface="华文宋体" pitchFamily="2" charset="-122"/>
                <a:cs typeface="仿宋_GB2312"/>
              </a:rPr>
              <a:t>    肠道易吸收的磺胺类主要通过肾脏排出。</a:t>
            </a:r>
            <a:endParaRPr lang="en-US" altLang="zh-CN" sz="2400" b="1" dirty="0" smtClean="0">
              <a:solidFill>
                <a:srgbClr val="002060"/>
              </a:solidFill>
              <a:latin typeface="华文宋体" pitchFamily="2" charset="-122"/>
              <a:ea typeface="华文宋体" pitchFamily="2" charset="-122"/>
              <a:cs typeface="仿宋_GB2312"/>
            </a:endParaRPr>
          </a:p>
          <a:p>
            <a:pPr>
              <a:buNone/>
              <a:defRPr/>
            </a:pPr>
            <a:endParaRPr lang="en-US" altLang="zh-CN" sz="2400" b="1" dirty="0" smtClean="0">
              <a:solidFill>
                <a:srgbClr val="002060"/>
              </a:solidFill>
              <a:latin typeface="华文宋体" pitchFamily="2" charset="-122"/>
              <a:ea typeface="华文宋体" pitchFamily="2" charset="-122"/>
              <a:cs typeface="仿宋_GB2312"/>
            </a:endParaRPr>
          </a:p>
          <a:p>
            <a:pPr>
              <a:buNone/>
              <a:defRPr/>
            </a:pPr>
            <a:r>
              <a:rPr lang="zh-CN" altLang="en-US" sz="2400" b="1" dirty="0" smtClean="0">
                <a:solidFill>
                  <a:srgbClr val="002060"/>
                </a:solidFill>
                <a:latin typeface="华文宋体" pitchFamily="2" charset="-122"/>
                <a:ea typeface="华文宋体" pitchFamily="2" charset="-122"/>
                <a:cs typeface="仿宋_GB2312"/>
              </a:rPr>
              <a:t>           经肾排出的磺胺，部分以原形，部分以乙酰化物和葡萄糖苷酸结合物的形式排出。 </a:t>
            </a:r>
            <a:endParaRPr lang="en-US" altLang="zh-CN" sz="2400" b="1" dirty="0" smtClean="0">
              <a:solidFill>
                <a:srgbClr val="002060"/>
              </a:solidFill>
              <a:latin typeface="华文宋体" pitchFamily="2" charset="-122"/>
              <a:ea typeface="华文宋体" pitchFamily="2" charset="-122"/>
              <a:cs typeface="仿宋_GB2312"/>
            </a:endParaRPr>
          </a:p>
          <a:p>
            <a:pPr>
              <a:buNone/>
              <a:defRPr/>
            </a:pPr>
            <a:endParaRPr lang="en-US" altLang="zh-CN" sz="2800" b="1" dirty="0" smtClean="0">
              <a:solidFill>
                <a:srgbClr val="002060"/>
              </a:solidFill>
              <a:latin typeface="宋体" pitchFamily="2" charset="-122"/>
              <a:ea typeface="仿宋_GB2312"/>
              <a:cs typeface="仿宋_GB231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五、药理作用</a:t>
            </a:r>
            <a:endParaRPr lang="zh-CN" altLang="en-US" dirty="0"/>
          </a:p>
        </p:txBody>
      </p:sp>
      <p:sp>
        <p:nvSpPr>
          <p:cNvPr id="3" name="内容占位符 2"/>
          <p:cNvSpPr>
            <a:spLocks noGrp="1"/>
          </p:cNvSpPr>
          <p:nvPr>
            <p:ph idx="1"/>
          </p:nvPr>
        </p:nvSpPr>
        <p:spPr>
          <a:xfrm>
            <a:off x="1044575" y="1076325"/>
            <a:ext cx="7775897" cy="5248275"/>
          </a:xfrm>
        </p:spPr>
        <p:txBody>
          <a:bodyPr/>
          <a:lstStyle/>
          <a:p>
            <a:pPr indent="342900">
              <a:buNone/>
              <a:defRPr/>
            </a:pPr>
            <a:r>
              <a:rPr lang="zh-CN" altLang="en-US" sz="2400" b="1" dirty="0" smtClean="0">
                <a:latin typeface="华文宋体" pitchFamily="2" charset="-122"/>
                <a:ea typeface="华文宋体" pitchFamily="2" charset="-122"/>
                <a:cs typeface="仿宋_GB2312"/>
              </a:rPr>
              <a:t>磺胺类药物属于</a:t>
            </a:r>
            <a:r>
              <a:rPr lang="zh-CN" altLang="en-US" sz="2400" b="1" dirty="0" smtClean="0">
                <a:solidFill>
                  <a:srgbClr val="FF0000"/>
                </a:solidFill>
                <a:latin typeface="华文宋体" pitchFamily="2" charset="-122"/>
                <a:ea typeface="华文宋体" pitchFamily="2" charset="-122"/>
                <a:cs typeface="仿宋_GB2312"/>
              </a:rPr>
              <a:t>广谱、慢作用型的抑菌药。</a:t>
            </a:r>
            <a:endParaRPr lang="en-US" altLang="zh-CN" sz="2400" b="1" dirty="0" smtClean="0">
              <a:solidFill>
                <a:srgbClr val="FF0000"/>
              </a:solidFill>
              <a:latin typeface="华文宋体" pitchFamily="2" charset="-122"/>
              <a:ea typeface="华文宋体" pitchFamily="2" charset="-122"/>
              <a:cs typeface="仿宋_GB2312"/>
            </a:endParaRPr>
          </a:p>
          <a:p>
            <a:pPr indent="342900">
              <a:defRPr/>
            </a:pPr>
            <a:endParaRPr lang="en-US" altLang="zh-CN" sz="2400" b="1" dirty="0" smtClean="0">
              <a:solidFill>
                <a:srgbClr val="FF0000"/>
              </a:solidFill>
              <a:latin typeface="华文宋体" pitchFamily="2" charset="-122"/>
              <a:ea typeface="华文宋体" pitchFamily="2" charset="-122"/>
              <a:cs typeface="仿宋_GB2312"/>
            </a:endParaRPr>
          </a:p>
          <a:p>
            <a:pPr indent="342900">
              <a:buNone/>
              <a:defRPr/>
            </a:pPr>
            <a:r>
              <a:rPr lang="zh-CN" altLang="en-US" sz="2400" b="1" dirty="0" smtClean="0">
                <a:solidFill>
                  <a:srgbClr val="FF0000"/>
                </a:solidFill>
                <a:latin typeface="华文宋体" pitchFamily="2" charset="-122"/>
                <a:ea typeface="华文宋体" pitchFamily="2" charset="-122"/>
                <a:cs typeface="仿宋_GB2312"/>
              </a:rPr>
              <a:t> 对大多数革兰氏阳性菌、部分革兰氏阴性菌有效，对衣原体和某些原虫（如球虫、卡氏白细胞虫、疟原虫、弓形体等）也有效。</a:t>
            </a:r>
          </a:p>
          <a:p>
            <a:endParaRPr lang="zh-CN"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六、耐药性</a:t>
            </a:r>
            <a:endParaRPr lang="zh-CN" altLang="en-US" dirty="0"/>
          </a:p>
        </p:txBody>
      </p:sp>
      <p:sp>
        <p:nvSpPr>
          <p:cNvPr id="3" name="内容占位符 2"/>
          <p:cNvSpPr>
            <a:spLocks noGrp="1"/>
          </p:cNvSpPr>
          <p:nvPr>
            <p:ph idx="1"/>
          </p:nvPr>
        </p:nvSpPr>
        <p:spPr>
          <a:xfrm>
            <a:off x="1044575" y="1076325"/>
            <a:ext cx="7631881" cy="5248275"/>
          </a:xfrm>
        </p:spPr>
        <p:txBody>
          <a:bodyPr/>
          <a:lstStyle/>
          <a:p>
            <a:pPr marL="0" indent="342900">
              <a:buNone/>
              <a:defRPr/>
            </a:pPr>
            <a:r>
              <a:rPr lang="zh-CN" altLang="en-US" sz="2800" b="1" dirty="0" smtClean="0">
                <a:solidFill>
                  <a:srgbClr val="FF0000"/>
                </a:solidFill>
                <a:latin typeface="宋体" pitchFamily="2" charset="-122"/>
                <a:ea typeface="仿宋_GB2312"/>
                <a:cs typeface="仿宋_GB2312"/>
              </a:rPr>
              <a:t>  细菌对磺胺类易产生耐药性，</a:t>
            </a:r>
            <a:r>
              <a:rPr lang="zh-CN" altLang="en-US" sz="2800" b="1" dirty="0" smtClean="0">
                <a:solidFill>
                  <a:srgbClr val="002060"/>
                </a:solidFill>
                <a:latin typeface="宋体" pitchFamily="2" charset="-122"/>
                <a:ea typeface="仿宋_GB2312"/>
                <a:cs typeface="仿宋_GB2312"/>
              </a:rPr>
              <a:t>尤以葡萄球菌最易产生，大肠杆菌、链球菌等次之。</a:t>
            </a:r>
            <a:endParaRPr lang="en-US" altLang="zh-CN" sz="2800" b="1" dirty="0" smtClean="0">
              <a:solidFill>
                <a:srgbClr val="002060"/>
              </a:solidFill>
              <a:latin typeface="宋体" pitchFamily="2" charset="-122"/>
              <a:ea typeface="仿宋_GB2312"/>
              <a:cs typeface="仿宋_GB2312"/>
            </a:endParaRPr>
          </a:p>
          <a:p>
            <a:pPr marL="0" indent="342900">
              <a:defRPr/>
            </a:pPr>
            <a:endParaRPr lang="en-US" altLang="zh-CN" sz="2800" b="1" dirty="0" smtClean="0">
              <a:solidFill>
                <a:srgbClr val="FFFFFF"/>
              </a:solidFill>
              <a:latin typeface="宋体" pitchFamily="2" charset="-122"/>
              <a:ea typeface="仿宋_GB2312"/>
              <a:cs typeface="仿宋_GB2312"/>
            </a:endParaRPr>
          </a:p>
          <a:p>
            <a:pPr marL="0" indent="342900">
              <a:buNone/>
              <a:defRPr/>
            </a:pPr>
            <a:r>
              <a:rPr lang="zh-CN" altLang="en-US" sz="2800" b="1" dirty="0" smtClean="0">
                <a:solidFill>
                  <a:srgbClr val="FF0000"/>
                </a:solidFill>
                <a:latin typeface="宋体" pitchFamily="2" charset="-122"/>
                <a:ea typeface="仿宋_GB2312"/>
                <a:cs typeface="仿宋_GB2312"/>
              </a:rPr>
              <a:t>  各磺胺药之间可产生程度不同的交叉耐药性；</a:t>
            </a:r>
            <a:r>
              <a:rPr lang="zh-CN" altLang="en-US" sz="2800" b="1" dirty="0" smtClean="0">
                <a:latin typeface="宋体" pitchFamily="2" charset="-122"/>
                <a:ea typeface="仿宋_GB2312"/>
                <a:cs typeface="仿宋_GB2312"/>
              </a:rPr>
              <a:t>但与其他抗菌药之间无交叉耐药现象。</a:t>
            </a:r>
            <a:r>
              <a:rPr lang="zh-CN" altLang="en-US" sz="2800" b="1" dirty="0" smtClean="0">
                <a:latin typeface="宋体" pitchFamily="2" charset="-122"/>
              </a:rPr>
              <a:t> </a:t>
            </a:r>
          </a:p>
          <a:p>
            <a:endParaRPr lang="zh-CN" altLang="en-US" dirty="0"/>
          </a:p>
        </p:txBody>
      </p:sp>
    </p:spTree>
  </p:cSld>
  <p:clrMapOvr>
    <a:masterClrMapping/>
  </p:clrMapOvr>
</p:sld>
</file>

<file path=ppt/theme/theme1.xml><?xml version="1.0" encoding="utf-8"?>
<a:theme xmlns:a="http://schemas.openxmlformats.org/drawingml/2006/main" name="146TGp_biz_light_v2">
  <a:themeElements>
    <a:clrScheme name="146TGp_biz_light_v2 3">
      <a:dk1>
        <a:srgbClr val="003366"/>
      </a:dk1>
      <a:lt1>
        <a:srgbClr val="FFFFFF"/>
      </a:lt1>
      <a:dk2>
        <a:srgbClr val="5086C2"/>
      </a:dk2>
      <a:lt2>
        <a:srgbClr val="C0C0C0"/>
      </a:lt2>
      <a:accent1>
        <a:srgbClr val="DE8848"/>
      </a:accent1>
      <a:accent2>
        <a:srgbClr val="85BA54"/>
      </a:accent2>
      <a:accent3>
        <a:srgbClr val="FFFFFF"/>
      </a:accent3>
      <a:accent4>
        <a:srgbClr val="002A56"/>
      </a:accent4>
      <a:accent5>
        <a:srgbClr val="ECC3B1"/>
      </a:accent5>
      <a:accent6>
        <a:srgbClr val="78A84B"/>
      </a:accent6>
      <a:hlink>
        <a:srgbClr val="4C59D2"/>
      </a:hlink>
      <a:folHlink>
        <a:srgbClr val="A0B5C4"/>
      </a:folHlink>
    </a:clrScheme>
    <a:fontScheme name="146TGp_biz_light_v2">
      <a:majorFont>
        <a:latin typeface="微软雅黑"/>
        <a:ea typeface="微软雅黑"/>
        <a:cs typeface=""/>
      </a:majorFont>
      <a:minorFont>
        <a:latin typeface="微软雅黑"/>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9050" cap="flat" cmpd="sng" algn="ctr">
          <a:solidFill>
            <a:schemeClr val="tx1"/>
          </a:solidFill>
          <a:prstDash val="sysDot"/>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zh-CN" altLang="en-US" sz="1800" b="0" i="0" u="none" strike="noStrike" cap="none" normalizeH="0" baseline="0" smtClean="0">
            <a:ln>
              <a:noFill/>
            </a:ln>
            <a:solidFill>
              <a:schemeClr val="tx1"/>
            </a:solidFill>
            <a:effectLst/>
            <a:latin typeface="Arial" panose="020B0604020202020204" pitchFamily="34" charset="0"/>
            <a:ea typeface="黑体" panose="02010609060101010101" pitchFamily="49" charset="-122"/>
          </a:defRPr>
        </a:defPPr>
      </a:lstStyle>
    </a:spDef>
    <a:lnDef>
      <a:spPr bwMode="auto">
        <a:xfrm>
          <a:off x="0" y="0"/>
          <a:ext cx="1" cy="1"/>
        </a:xfrm>
        <a:custGeom>
          <a:avLst/>
          <a:gdLst/>
          <a:ahLst/>
          <a:cxnLst/>
          <a:rect l="0" t="0" r="0" b="0"/>
          <a:pathLst/>
        </a:custGeom>
        <a:solidFill>
          <a:schemeClr val="accent1"/>
        </a:solidFill>
        <a:ln w="19050" cap="flat" cmpd="sng" algn="ctr">
          <a:solidFill>
            <a:schemeClr val="tx1"/>
          </a:solidFill>
          <a:prstDash val="sysDot"/>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zh-CN" altLang="en-US" sz="1800" b="0" i="0" u="none" strike="noStrike" cap="none" normalizeH="0" baseline="0" smtClean="0">
            <a:ln>
              <a:noFill/>
            </a:ln>
            <a:solidFill>
              <a:schemeClr val="tx1"/>
            </a:solidFill>
            <a:effectLst/>
            <a:latin typeface="Arial" panose="020B0604020202020204" pitchFamily="34" charset="0"/>
            <a:ea typeface="黑体" panose="02010609060101010101" pitchFamily="49" charset="-122"/>
          </a:defRPr>
        </a:defPPr>
      </a:lstStyle>
    </a:lnDef>
  </a:objectDefaults>
  <a:extraClrSchemeLst>
    <a:extraClrScheme>
      <a:clrScheme name="146TGp_biz_light_v2 1">
        <a:dk1>
          <a:srgbClr val="48806B"/>
        </a:dk1>
        <a:lt1>
          <a:srgbClr val="FFFFFF"/>
        </a:lt1>
        <a:dk2>
          <a:srgbClr val="77956D"/>
        </a:dk2>
        <a:lt2>
          <a:srgbClr val="C0C0C0"/>
        </a:lt2>
        <a:accent1>
          <a:srgbClr val="6BB9C3"/>
        </a:accent1>
        <a:accent2>
          <a:srgbClr val="E7BA15"/>
        </a:accent2>
        <a:accent3>
          <a:srgbClr val="FFFFFF"/>
        </a:accent3>
        <a:accent4>
          <a:srgbClr val="3C6C5A"/>
        </a:accent4>
        <a:accent5>
          <a:srgbClr val="BAD9DE"/>
        </a:accent5>
        <a:accent6>
          <a:srgbClr val="D1A812"/>
        </a:accent6>
        <a:hlink>
          <a:srgbClr val="76C14D"/>
        </a:hlink>
        <a:folHlink>
          <a:srgbClr val="B0C29C"/>
        </a:folHlink>
      </a:clrScheme>
      <a:clrMap bg1="lt1" tx1="dk1" bg2="lt2" tx2="dk2" accent1="accent1" accent2="accent2" accent3="accent3" accent4="accent4" accent5="accent5" accent6="accent6" hlink="hlink" folHlink="folHlink"/>
    </a:extraClrScheme>
    <a:extraClrScheme>
      <a:clrScheme name="146TGp_biz_light_v2 2">
        <a:dk1>
          <a:srgbClr val="5F5F5F"/>
        </a:dk1>
        <a:lt1>
          <a:srgbClr val="FFFFFF"/>
        </a:lt1>
        <a:dk2>
          <a:srgbClr val="8D8D8D"/>
        </a:dk2>
        <a:lt2>
          <a:srgbClr val="C0C0C0"/>
        </a:lt2>
        <a:accent1>
          <a:srgbClr val="8EC072"/>
        </a:accent1>
        <a:accent2>
          <a:srgbClr val="5DB8CD"/>
        </a:accent2>
        <a:accent3>
          <a:srgbClr val="FFFFFF"/>
        </a:accent3>
        <a:accent4>
          <a:srgbClr val="505050"/>
        </a:accent4>
        <a:accent5>
          <a:srgbClr val="C6DCBC"/>
        </a:accent5>
        <a:accent6>
          <a:srgbClr val="53A6BA"/>
        </a:accent6>
        <a:hlink>
          <a:srgbClr val="D68B40"/>
        </a:hlink>
        <a:folHlink>
          <a:srgbClr val="D5D179"/>
        </a:folHlink>
      </a:clrScheme>
      <a:clrMap bg1="lt1" tx1="dk1" bg2="lt2" tx2="dk2" accent1="accent1" accent2="accent2" accent3="accent3" accent4="accent4" accent5="accent5" accent6="accent6" hlink="hlink" folHlink="folHlink"/>
    </a:extraClrScheme>
    <a:extraClrScheme>
      <a:clrScheme name="146TGp_biz_light_v2 3">
        <a:dk1>
          <a:srgbClr val="003366"/>
        </a:dk1>
        <a:lt1>
          <a:srgbClr val="FFFFFF"/>
        </a:lt1>
        <a:dk2>
          <a:srgbClr val="5086C2"/>
        </a:dk2>
        <a:lt2>
          <a:srgbClr val="C0C0C0"/>
        </a:lt2>
        <a:accent1>
          <a:srgbClr val="DE8848"/>
        </a:accent1>
        <a:accent2>
          <a:srgbClr val="85BA54"/>
        </a:accent2>
        <a:accent3>
          <a:srgbClr val="FFFFFF"/>
        </a:accent3>
        <a:accent4>
          <a:srgbClr val="002A56"/>
        </a:accent4>
        <a:accent5>
          <a:srgbClr val="ECC3B1"/>
        </a:accent5>
        <a:accent6>
          <a:srgbClr val="78A84B"/>
        </a:accent6>
        <a:hlink>
          <a:srgbClr val="4C59D2"/>
        </a:hlink>
        <a:folHlink>
          <a:srgbClr val="A0B5C4"/>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2843</TotalTime>
  <Words>946</Words>
  <Application>Microsoft Office PowerPoint</Application>
  <PresentationFormat>全屏显示(4:3)</PresentationFormat>
  <Paragraphs>89</Paragraphs>
  <Slides>13</Slides>
  <Notes>3</Notes>
  <HiddenSlides>0</HiddenSlides>
  <MMClips>0</MMClips>
  <ScaleCrop>false</ScaleCrop>
  <HeadingPairs>
    <vt:vector size="4" baseType="variant">
      <vt:variant>
        <vt:lpstr>主题</vt:lpstr>
      </vt:variant>
      <vt:variant>
        <vt:i4>1</vt:i4>
      </vt:variant>
      <vt:variant>
        <vt:lpstr>幻灯片标题</vt:lpstr>
      </vt:variant>
      <vt:variant>
        <vt:i4>13</vt:i4>
      </vt:variant>
    </vt:vector>
  </HeadingPairs>
  <TitlesOfParts>
    <vt:vector size="14" baseType="lpstr">
      <vt:lpstr>146TGp_biz_light_v2</vt:lpstr>
      <vt:lpstr>兽医药理学基础知识 兽药对动物疾病的“护驾”之旅</vt:lpstr>
      <vt:lpstr>幻灯片 2</vt:lpstr>
      <vt:lpstr>幻灯片 3</vt:lpstr>
      <vt:lpstr>四、药动学</vt:lpstr>
      <vt:lpstr>四、药动学</vt:lpstr>
      <vt:lpstr>四、药动学</vt:lpstr>
      <vt:lpstr>四、药动学</vt:lpstr>
      <vt:lpstr>五、药理作用</vt:lpstr>
      <vt:lpstr>六、耐药性</vt:lpstr>
      <vt:lpstr>七、临床应用</vt:lpstr>
      <vt:lpstr>七、临床应用</vt:lpstr>
      <vt:lpstr>八、不良反应</vt:lpstr>
      <vt:lpstr>小结</vt:lpstr>
    </vt:vector>
  </TitlesOfParts>
  <Company>微软中国</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www.pptbz.com</dc:title>
  <dc:creator>微软用户</dc:creator>
  <cp:lastModifiedBy>Microsoft</cp:lastModifiedBy>
  <cp:revision>514</cp:revision>
  <dcterms:created xsi:type="dcterms:W3CDTF">2014-01-13T04:32:11Z</dcterms:created>
  <dcterms:modified xsi:type="dcterms:W3CDTF">2019-06-24T09:18:48Z</dcterms:modified>
</cp:coreProperties>
</file>